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3" r:id="rId4"/>
    <p:sldMasterId id="2147483687" r:id="rId5"/>
    <p:sldMasterId id="2147483701" r:id="rId6"/>
    <p:sldMasterId id="2147483715" r:id="rId7"/>
    <p:sldMasterId id="2147483729" r:id="rId8"/>
    <p:sldMasterId id="2147483743" r:id="rId9"/>
    <p:sldMasterId id="2147483757" r:id="rId10"/>
    <p:sldMasterId id="2147483771" r:id="rId11"/>
    <p:sldMasterId id="2147483785" r:id="rId12"/>
    <p:sldMasterId id="2147483799" r:id="rId13"/>
    <p:sldMasterId id="2147483813" r:id="rId14"/>
    <p:sldMasterId id="2147483827" r:id="rId15"/>
    <p:sldMasterId id="2147483841" r:id="rId16"/>
    <p:sldMasterId id="2147483855" r:id="rId17"/>
    <p:sldMasterId id="2147483869" r:id="rId18"/>
    <p:sldMasterId id="2147483883" r:id="rId19"/>
  </p:sldMasterIdLst>
  <p:notesMasterIdLst>
    <p:notesMasterId r:id="rId21"/>
  </p:notesMasterIdLst>
  <p:sldIdLst>
    <p:sldId id="258" r:id="rId20"/>
    <p:sldId id="290" r:id="rId22"/>
    <p:sldId id="289" r:id="rId23"/>
    <p:sldId id="259" r:id="rId24"/>
    <p:sldId id="353" r:id="rId25"/>
    <p:sldId id="375" r:id="rId26"/>
    <p:sldId id="376" r:id="rId27"/>
    <p:sldId id="371" r:id="rId28"/>
    <p:sldId id="372" r:id="rId29"/>
    <p:sldId id="373" r:id="rId30"/>
    <p:sldId id="377" r:id="rId31"/>
    <p:sldId id="374" r:id="rId32"/>
    <p:sldId id="378" r:id="rId33"/>
    <p:sldId id="308" r:id="rId34"/>
    <p:sldId id="274" r:id="rId35"/>
    <p:sldId id="323" r:id="rId36"/>
    <p:sldId id="263" r:id="rId37"/>
    <p:sldId id="327" r:id="rId38"/>
    <p:sldId id="329" r:id="rId39"/>
    <p:sldId id="265" r:id="rId40"/>
    <p:sldId id="396" r:id="rId41"/>
    <p:sldId id="379" r:id="rId42"/>
    <p:sldId id="392" r:id="rId43"/>
    <p:sldId id="393" r:id="rId44"/>
    <p:sldId id="394" r:id="rId45"/>
    <p:sldId id="269" r:id="rId4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fice 365" initials="O3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0" Type="http://schemas.openxmlformats.org/officeDocument/2006/relationships/commentAuthors" Target="commentAuthors.xml"/><Relationship Id="rId5" Type="http://schemas.openxmlformats.org/officeDocument/2006/relationships/slideMaster" Target="slideMasters/slideMaster4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26.xml"/><Relationship Id="rId45" Type="http://schemas.openxmlformats.org/officeDocument/2006/relationships/slide" Target="slides/slide25.xml"/><Relationship Id="rId44" Type="http://schemas.openxmlformats.org/officeDocument/2006/relationships/slide" Target="slides/slide24.xml"/><Relationship Id="rId43" Type="http://schemas.openxmlformats.org/officeDocument/2006/relationships/slide" Target="slides/slide23.xml"/><Relationship Id="rId42" Type="http://schemas.openxmlformats.org/officeDocument/2006/relationships/slide" Target="slides/slide22.xml"/><Relationship Id="rId41" Type="http://schemas.openxmlformats.org/officeDocument/2006/relationships/slide" Target="slides/slide21.xml"/><Relationship Id="rId40" Type="http://schemas.openxmlformats.org/officeDocument/2006/relationships/slide" Target="slides/slide2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9.xml"/><Relationship Id="rId38" Type="http://schemas.openxmlformats.org/officeDocument/2006/relationships/slide" Target="slides/slide18.xml"/><Relationship Id="rId37" Type="http://schemas.openxmlformats.org/officeDocument/2006/relationships/slide" Target="slides/slide17.xml"/><Relationship Id="rId36" Type="http://schemas.openxmlformats.org/officeDocument/2006/relationships/slide" Target="slides/slide16.xml"/><Relationship Id="rId35" Type="http://schemas.openxmlformats.org/officeDocument/2006/relationships/slide" Target="slides/slide15.xml"/><Relationship Id="rId34" Type="http://schemas.openxmlformats.org/officeDocument/2006/relationships/slide" Target="slides/slide14.xml"/><Relationship Id="rId33" Type="http://schemas.openxmlformats.org/officeDocument/2006/relationships/slide" Target="slides/slide13.xml"/><Relationship Id="rId32" Type="http://schemas.openxmlformats.org/officeDocument/2006/relationships/slide" Target="slides/slide12.xml"/><Relationship Id="rId31" Type="http://schemas.openxmlformats.org/officeDocument/2006/relationships/slide" Target="slides/slide11.xml"/><Relationship Id="rId30" Type="http://schemas.openxmlformats.org/officeDocument/2006/relationships/slide" Target="slides/slide1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8" Type="http://schemas.openxmlformats.org/officeDocument/2006/relationships/slide" Target="slides/slide8.xml"/><Relationship Id="rId27" Type="http://schemas.openxmlformats.org/officeDocument/2006/relationships/slide" Target="slides/slide7.xml"/><Relationship Id="rId26" Type="http://schemas.openxmlformats.org/officeDocument/2006/relationships/slide" Target="slides/slide6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8569" y="364251"/>
            <a:ext cx="11314862" cy="845814"/>
            <a:chOff x="562641" y="364251"/>
            <a:chExt cx="11314862" cy="845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562641" y="364251"/>
              <a:ext cx="751794" cy="845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1125709" y="364251"/>
              <a:ext cx="751794" cy="84581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A3534FF4-5A67-45DF-A480-F624FEB0C4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8E4BF5A5-6A03-4A06-BB99-725A6639B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-1" fmla="*/ 0 w 12192000"/>
              <a:gd name="connsiteY0-2" fmla="*/ 397042 h 2334126"/>
              <a:gd name="connsiteX1-3" fmla="*/ 12192000 w 12192000"/>
              <a:gd name="connsiteY1-4" fmla="*/ 0 h 2334126"/>
              <a:gd name="connsiteX2-5" fmla="*/ 12192000 w 12192000"/>
              <a:gd name="connsiteY2-6" fmla="*/ 2334126 h 2334126"/>
              <a:gd name="connsiteX3-7" fmla="*/ 0 w 12192000"/>
              <a:gd name="connsiteY3-8" fmla="*/ 2334126 h 2334126"/>
              <a:gd name="connsiteX4-9" fmla="*/ 0 w 12192000"/>
              <a:gd name="connsiteY4-10" fmla="*/ 397042 h 2334126"/>
              <a:gd name="connsiteX0-11" fmla="*/ 0 w 12192000"/>
              <a:gd name="connsiteY0-12" fmla="*/ 168442 h 2105526"/>
              <a:gd name="connsiteX1-13" fmla="*/ 12192000 w 12192000"/>
              <a:gd name="connsiteY1-14" fmla="*/ 0 h 2105526"/>
              <a:gd name="connsiteX2-15" fmla="*/ 12192000 w 12192000"/>
              <a:gd name="connsiteY2-16" fmla="*/ 2105526 h 2105526"/>
              <a:gd name="connsiteX3-17" fmla="*/ 0 w 12192000"/>
              <a:gd name="connsiteY3-18" fmla="*/ 2105526 h 2105526"/>
              <a:gd name="connsiteX4-19" fmla="*/ 0 w 12192000"/>
              <a:gd name="connsiteY4-20" fmla="*/ 168442 h 2105526"/>
              <a:gd name="connsiteX0-21" fmla="*/ 0 w 12192000"/>
              <a:gd name="connsiteY0-22" fmla="*/ 249365 h 2186449"/>
              <a:gd name="connsiteX1-23" fmla="*/ 12192000 w 12192000"/>
              <a:gd name="connsiteY1-24" fmla="*/ 80923 h 2186449"/>
              <a:gd name="connsiteX2-25" fmla="*/ 12192000 w 12192000"/>
              <a:gd name="connsiteY2-26" fmla="*/ 2186449 h 2186449"/>
              <a:gd name="connsiteX3-27" fmla="*/ 0 w 12192000"/>
              <a:gd name="connsiteY3-28" fmla="*/ 2186449 h 2186449"/>
              <a:gd name="connsiteX4-29" fmla="*/ 0 w 12192000"/>
              <a:gd name="connsiteY4-30" fmla="*/ 249365 h 2186449"/>
              <a:gd name="connsiteX0-31" fmla="*/ 0 w 12192000"/>
              <a:gd name="connsiteY0-32" fmla="*/ 351557 h 2288641"/>
              <a:gd name="connsiteX1-33" fmla="*/ 12192000 w 12192000"/>
              <a:gd name="connsiteY1-34" fmla="*/ 183115 h 2288641"/>
              <a:gd name="connsiteX2-35" fmla="*/ 12192000 w 12192000"/>
              <a:gd name="connsiteY2-36" fmla="*/ 2288641 h 2288641"/>
              <a:gd name="connsiteX3-37" fmla="*/ 0 w 12192000"/>
              <a:gd name="connsiteY3-38" fmla="*/ 2288641 h 2288641"/>
              <a:gd name="connsiteX4-39" fmla="*/ 0 w 12192000"/>
              <a:gd name="connsiteY4-40" fmla="*/ 351557 h 2288641"/>
              <a:gd name="connsiteX0-41" fmla="*/ 0 w 12192000"/>
              <a:gd name="connsiteY0-42" fmla="*/ 405664 h 2342748"/>
              <a:gd name="connsiteX1-43" fmla="*/ 12192000 w 12192000"/>
              <a:gd name="connsiteY1-44" fmla="*/ 237222 h 2342748"/>
              <a:gd name="connsiteX2-45" fmla="*/ 12192000 w 12192000"/>
              <a:gd name="connsiteY2-46" fmla="*/ 2342748 h 2342748"/>
              <a:gd name="connsiteX3-47" fmla="*/ 0 w 12192000"/>
              <a:gd name="connsiteY3-48" fmla="*/ 2342748 h 2342748"/>
              <a:gd name="connsiteX4-49" fmla="*/ 0 w 12192000"/>
              <a:gd name="connsiteY4-50" fmla="*/ 405664 h 2342748"/>
              <a:gd name="connsiteX0-51" fmla="*/ 0 w 12192000"/>
              <a:gd name="connsiteY0-52" fmla="*/ 437801 h 2374885"/>
              <a:gd name="connsiteX1-53" fmla="*/ 12192000 w 12192000"/>
              <a:gd name="connsiteY1-54" fmla="*/ 269359 h 2374885"/>
              <a:gd name="connsiteX2-55" fmla="*/ 12192000 w 12192000"/>
              <a:gd name="connsiteY2-56" fmla="*/ 2374885 h 2374885"/>
              <a:gd name="connsiteX3-57" fmla="*/ 0 w 12192000"/>
              <a:gd name="connsiteY3-58" fmla="*/ 2374885 h 2374885"/>
              <a:gd name="connsiteX4-59" fmla="*/ 0 w 12192000"/>
              <a:gd name="connsiteY4-60" fmla="*/ 437801 h 2374885"/>
              <a:gd name="connsiteX0-61" fmla="*/ 0 w 12192000"/>
              <a:gd name="connsiteY0-62" fmla="*/ 482664 h 2419748"/>
              <a:gd name="connsiteX1-63" fmla="*/ 8650705 w 12192000"/>
              <a:gd name="connsiteY1-64" fmla="*/ 25466 h 2419748"/>
              <a:gd name="connsiteX2-65" fmla="*/ 12192000 w 12192000"/>
              <a:gd name="connsiteY2-66" fmla="*/ 314222 h 2419748"/>
              <a:gd name="connsiteX3-67" fmla="*/ 12192000 w 12192000"/>
              <a:gd name="connsiteY3-68" fmla="*/ 2419748 h 2419748"/>
              <a:gd name="connsiteX4-69" fmla="*/ 0 w 12192000"/>
              <a:gd name="connsiteY4-70" fmla="*/ 2419748 h 2419748"/>
              <a:gd name="connsiteX5" fmla="*/ 0 w 12192000"/>
              <a:gd name="connsiteY5" fmla="*/ 482664 h 2419748"/>
              <a:gd name="connsiteX0-71" fmla="*/ 0 w 12192000"/>
              <a:gd name="connsiteY0-72" fmla="*/ 460830 h 2397914"/>
              <a:gd name="connsiteX1-73" fmla="*/ 8650705 w 12192000"/>
              <a:gd name="connsiteY1-74" fmla="*/ 3632 h 2397914"/>
              <a:gd name="connsiteX2-75" fmla="*/ 12192000 w 12192000"/>
              <a:gd name="connsiteY2-76" fmla="*/ 292388 h 2397914"/>
              <a:gd name="connsiteX3-77" fmla="*/ 12192000 w 12192000"/>
              <a:gd name="connsiteY3-78" fmla="*/ 2397914 h 2397914"/>
              <a:gd name="connsiteX4-79" fmla="*/ 0 w 12192000"/>
              <a:gd name="connsiteY4-80" fmla="*/ 2397914 h 2397914"/>
              <a:gd name="connsiteX5-81" fmla="*/ 0 w 12192000"/>
              <a:gd name="connsiteY5-82" fmla="*/ 460830 h 2397914"/>
              <a:gd name="connsiteX0-83" fmla="*/ 0 w 12192000"/>
              <a:gd name="connsiteY0-84" fmla="*/ 460830 h 2397914"/>
              <a:gd name="connsiteX1-85" fmla="*/ 8650705 w 12192000"/>
              <a:gd name="connsiteY1-86" fmla="*/ 3632 h 2397914"/>
              <a:gd name="connsiteX2-87" fmla="*/ 12192000 w 12192000"/>
              <a:gd name="connsiteY2-88" fmla="*/ 292388 h 2397914"/>
              <a:gd name="connsiteX3-89" fmla="*/ 12192000 w 12192000"/>
              <a:gd name="connsiteY3-90" fmla="*/ 2397914 h 2397914"/>
              <a:gd name="connsiteX4-91" fmla="*/ 0 w 12192000"/>
              <a:gd name="connsiteY4-92" fmla="*/ 2397914 h 2397914"/>
              <a:gd name="connsiteX5-93" fmla="*/ 0 w 12192000"/>
              <a:gd name="connsiteY5-94" fmla="*/ 460830 h 2397914"/>
              <a:gd name="connsiteX0-95" fmla="*/ 0 w 12192000"/>
              <a:gd name="connsiteY0-96" fmla="*/ 457198 h 2394282"/>
              <a:gd name="connsiteX1-97" fmla="*/ 8650705 w 12192000"/>
              <a:gd name="connsiteY1-98" fmla="*/ 0 h 2394282"/>
              <a:gd name="connsiteX2-99" fmla="*/ 12192000 w 12192000"/>
              <a:gd name="connsiteY2-100" fmla="*/ 288756 h 2394282"/>
              <a:gd name="connsiteX3-101" fmla="*/ 12192000 w 12192000"/>
              <a:gd name="connsiteY3-102" fmla="*/ 2394282 h 2394282"/>
              <a:gd name="connsiteX4-103" fmla="*/ 0 w 12192000"/>
              <a:gd name="connsiteY4-104" fmla="*/ 2394282 h 2394282"/>
              <a:gd name="connsiteX5-105" fmla="*/ 0 w 12192000"/>
              <a:gd name="connsiteY5-106" fmla="*/ 457198 h 2394282"/>
              <a:gd name="connsiteX0-107" fmla="*/ 0 w 12192000"/>
              <a:gd name="connsiteY0-108" fmla="*/ 457198 h 2394282"/>
              <a:gd name="connsiteX1-109" fmla="*/ 8650705 w 12192000"/>
              <a:gd name="connsiteY1-110" fmla="*/ 0 h 2394282"/>
              <a:gd name="connsiteX2-111" fmla="*/ 12192000 w 12192000"/>
              <a:gd name="connsiteY2-112" fmla="*/ 288756 h 2394282"/>
              <a:gd name="connsiteX3-113" fmla="*/ 12192000 w 12192000"/>
              <a:gd name="connsiteY3-114" fmla="*/ 2394282 h 2394282"/>
              <a:gd name="connsiteX4-115" fmla="*/ 0 w 12192000"/>
              <a:gd name="connsiteY4-116" fmla="*/ 2394282 h 2394282"/>
              <a:gd name="connsiteX5-117" fmla="*/ 0 w 12192000"/>
              <a:gd name="connsiteY5-118" fmla="*/ 457198 h 2394282"/>
              <a:gd name="connsiteX0-119" fmla="*/ 0 w 12192000"/>
              <a:gd name="connsiteY0-120" fmla="*/ 457198 h 2394282"/>
              <a:gd name="connsiteX1-121" fmla="*/ 8650705 w 12192000"/>
              <a:gd name="connsiteY1-122" fmla="*/ 0 h 2394282"/>
              <a:gd name="connsiteX2-123" fmla="*/ 12192000 w 12192000"/>
              <a:gd name="connsiteY2-124" fmla="*/ 288756 h 2394282"/>
              <a:gd name="connsiteX3-125" fmla="*/ 12192000 w 12192000"/>
              <a:gd name="connsiteY3-126" fmla="*/ 2394282 h 2394282"/>
              <a:gd name="connsiteX4-127" fmla="*/ 0 w 12192000"/>
              <a:gd name="connsiteY4-128" fmla="*/ 2394282 h 2394282"/>
              <a:gd name="connsiteX5-129" fmla="*/ 0 w 12192000"/>
              <a:gd name="connsiteY5-130" fmla="*/ 457198 h 2394282"/>
              <a:gd name="connsiteX0-131" fmla="*/ 0 w 12192000"/>
              <a:gd name="connsiteY0-132" fmla="*/ 457198 h 2394282"/>
              <a:gd name="connsiteX1-133" fmla="*/ 8650705 w 12192000"/>
              <a:gd name="connsiteY1-134" fmla="*/ 0 h 2394282"/>
              <a:gd name="connsiteX2-135" fmla="*/ 12192000 w 12192000"/>
              <a:gd name="connsiteY2-136" fmla="*/ 288756 h 2394282"/>
              <a:gd name="connsiteX3-137" fmla="*/ 12192000 w 12192000"/>
              <a:gd name="connsiteY3-138" fmla="*/ 2394282 h 2394282"/>
              <a:gd name="connsiteX4-139" fmla="*/ 0 w 12192000"/>
              <a:gd name="connsiteY4-140" fmla="*/ 2394282 h 2394282"/>
              <a:gd name="connsiteX5-141" fmla="*/ 0 w 12192000"/>
              <a:gd name="connsiteY5-142" fmla="*/ 457198 h 2394282"/>
              <a:gd name="connsiteX0-143" fmla="*/ 0 w 12192000"/>
              <a:gd name="connsiteY0-144" fmla="*/ 469229 h 2406313"/>
              <a:gd name="connsiteX1-145" fmla="*/ 8398042 w 12192000"/>
              <a:gd name="connsiteY1-146" fmla="*/ 0 h 2406313"/>
              <a:gd name="connsiteX2-147" fmla="*/ 12192000 w 12192000"/>
              <a:gd name="connsiteY2-148" fmla="*/ 300787 h 2406313"/>
              <a:gd name="connsiteX3-149" fmla="*/ 12192000 w 12192000"/>
              <a:gd name="connsiteY3-150" fmla="*/ 2406313 h 2406313"/>
              <a:gd name="connsiteX4-151" fmla="*/ 0 w 12192000"/>
              <a:gd name="connsiteY4-152" fmla="*/ 2406313 h 2406313"/>
              <a:gd name="connsiteX5-153" fmla="*/ 0 w 12192000"/>
              <a:gd name="connsiteY5-154" fmla="*/ 469229 h 2406313"/>
              <a:gd name="connsiteX0-155" fmla="*/ 0 w 12192000"/>
              <a:gd name="connsiteY0-156" fmla="*/ 469229 h 2406313"/>
              <a:gd name="connsiteX1-157" fmla="*/ 8398042 w 12192000"/>
              <a:gd name="connsiteY1-158" fmla="*/ 0 h 2406313"/>
              <a:gd name="connsiteX2-159" fmla="*/ 12192000 w 12192000"/>
              <a:gd name="connsiteY2-160" fmla="*/ 300787 h 2406313"/>
              <a:gd name="connsiteX3-161" fmla="*/ 12192000 w 12192000"/>
              <a:gd name="connsiteY3-162" fmla="*/ 2406313 h 2406313"/>
              <a:gd name="connsiteX4-163" fmla="*/ 0 w 12192000"/>
              <a:gd name="connsiteY4-164" fmla="*/ 2406313 h 2406313"/>
              <a:gd name="connsiteX5-165" fmla="*/ 0 w 12192000"/>
              <a:gd name="connsiteY5-166" fmla="*/ 469229 h 2406313"/>
              <a:gd name="connsiteX0-167" fmla="*/ 0 w 12192000"/>
              <a:gd name="connsiteY0-168" fmla="*/ 469229 h 2406313"/>
              <a:gd name="connsiteX1-169" fmla="*/ 8398042 w 12192000"/>
              <a:gd name="connsiteY1-170" fmla="*/ 0 h 2406313"/>
              <a:gd name="connsiteX2-171" fmla="*/ 12192000 w 12192000"/>
              <a:gd name="connsiteY2-172" fmla="*/ 300787 h 2406313"/>
              <a:gd name="connsiteX3-173" fmla="*/ 12192000 w 12192000"/>
              <a:gd name="connsiteY3-174" fmla="*/ 2406313 h 2406313"/>
              <a:gd name="connsiteX4-175" fmla="*/ 0 w 12192000"/>
              <a:gd name="connsiteY4-176" fmla="*/ 2406313 h 2406313"/>
              <a:gd name="connsiteX5-177" fmla="*/ 0 w 12192000"/>
              <a:gd name="connsiteY5-178" fmla="*/ 469229 h 2406313"/>
              <a:gd name="connsiteX0-179" fmla="*/ 0 w 12192000"/>
              <a:gd name="connsiteY0-180" fmla="*/ 481260 h 2406313"/>
              <a:gd name="connsiteX1-181" fmla="*/ 8398042 w 12192000"/>
              <a:gd name="connsiteY1-182" fmla="*/ 0 h 2406313"/>
              <a:gd name="connsiteX2-183" fmla="*/ 12192000 w 12192000"/>
              <a:gd name="connsiteY2-184" fmla="*/ 300787 h 2406313"/>
              <a:gd name="connsiteX3-185" fmla="*/ 12192000 w 12192000"/>
              <a:gd name="connsiteY3-186" fmla="*/ 2406313 h 2406313"/>
              <a:gd name="connsiteX4-187" fmla="*/ 0 w 12192000"/>
              <a:gd name="connsiteY4-188" fmla="*/ 2406313 h 2406313"/>
              <a:gd name="connsiteX5-189" fmla="*/ 0 w 12192000"/>
              <a:gd name="connsiteY5-190" fmla="*/ 481260 h 2406313"/>
              <a:gd name="connsiteX0-191" fmla="*/ 0 w 12192000"/>
              <a:gd name="connsiteY0-192" fmla="*/ 481260 h 2406313"/>
              <a:gd name="connsiteX1-193" fmla="*/ 8398042 w 12192000"/>
              <a:gd name="connsiteY1-194" fmla="*/ 0 h 2406313"/>
              <a:gd name="connsiteX2-195" fmla="*/ 12192000 w 12192000"/>
              <a:gd name="connsiteY2-196" fmla="*/ 300787 h 2406313"/>
              <a:gd name="connsiteX3-197" fmla="*/ 12192000 w 12192000"/>
              <a:gd name="connsiteY3-198" fmla="*/ 2406313 h 2406313"/>
              <a:gd name="connsiteX4-199" fmla="*/ 0 w 12192000"/>
              <a:gd name="connsiteY4-200" fmla="*/ 2406313 h 2406313"/>
              <a:gd name="connsiteX5-201" fmla="*/ 0 w 12192000"/>
              <a:gd name="connsiteY5-202" fmla="*/ 481260 h 2406313"/>
              <a:gd name="connsiteX0-203" fmla="*/ 0 w 12192000"/>
              <a:gd name="connsiteY0-204" fmla="*/ 481260 h 2406313"/>
              <a:gd name="connsiteX1-205" fmla="*/ 8398042 w 12192000"/>
              <a:gd name="connsiteY1-206" fmla="*/ 0 h 2406313"/>
              <a:gd name="connsiteX2-207" fmla="*/ 12192000 w 12192000"/>
              <a:gd name="connsiteY2-208" fmla="*/ 300787 h 2406313"/>
              <a:gd name="connsiteX3-209" fmla="*/ 12192000 w 12192000"/>
              <a:gd name="connsiteY3-210" fmla="*/ 2406313 h 2406313"/>
              <a:gd name="connsiteX4-211" fmla="*/ 0 w 12192000"/>
              <a:gd name="connsiteY4-212" fmla="*/ 2406313 h 2406313"/>
              <a:gd name="connsiteX5-213" fmla="*/ 0 w 12192000"/>
              <a:gd name="connsiteY5-214" fmla="*/ 481260 h 2406313"/>
              <a:gd name="connsiteX0-215" fmla="*/ 0 w 12192000"/>
              <a:gd name="connsiteY0-216" fmla="*/ 481260 h 2406313"/>
              <a:gd name="connsiteX1-217" fmla="*/ 8398042 w 12192000"/>
              <a:gd name="connsiteY1-218" fmla="*/ 0 h 2406313"/>
              <a:gd name="connsiteX2-219" fmla="*/ 12192000 w 12192000"/>
              <a:gd name="connsiteY2-220" fmla="*/ 300787 h 2406313"/>
              <a:gd name="connsiteX3-221" fmla="*/ 12192000 w 12192000"/>
              <a:gd name="connsiteY3-222" fmla="*/ 2406313 h 2406313"/>
              <a:gd name="connsiteX4-223" fmla="*/ 0 w 12192000"/>
              <a:gd name="connsiteY4-224" fmla="*/ 2406313 h 2406313"/>
              <a:gd name="connsiteX5-225" fmla="*/ 0 w 12192000"/>
              <a:gd name="connsiteY5-226" fmla="*/ 481260 h 2406313"/>
              <a:gd name="connsiteX0-227" fmla="*/ 0 w 12192000"/>
              <a:gd name="connsiteY0-228" fmla="*/ 481260 h 2406313"/>
              <a:gd name="connsiteX1-229" fmla="*/ 8398042 w 12192000"/>
              <a:gd name="connsiteY1-230" fmla="*/ 0 h 2406313"/>
              <a:gd name="connsiteX2-231" fmla="*/ 12192000 w 12192000"/>
              <a:gd name="connsiteY2-232" fmla="*/ 300787 h 2406313"/>
              <a:gd name="connsiteX3-233" fmla="*/ 12192000 w 12192000"/>
              <a:gd name="connsiteY3-234" fmla="*/ 2406313 h 2406313"/>
              <a:gd name="connsiteX4-235" fmla="*/ 0 w 12192000"/>
              <a:gd name="connsiteY4-236" fmla="*/ 2406313 h 2406313"/>
              <a:gd name="connsiteX5-237" fmla="*/ 0 w 12192000"/>
              <a:gd name="connsiteY5-238" fmla="*/ 481260 h 2406313"/>
              <a:gd name="connsiteX0-239" fmla="*/ 0 w 12192000"/>
              <a:gd name="connsiteY0-240" fmla="*/ 481260 h 2406313"/>
              <a:gd name="connsiteX1-241" fmla="*/ 8398042 w 12192000"/>
              <a:gd name="connsiteY1-242" fmla="*/ 0 h 2406313"/>
              <a:gd name="connsiteX2-243" fmla="*/ 12192000 w 12192000"/>
              <a:gd name="connsiteY2-244" fmla="*/ 300787 h 2406313"/>
              <a:gd name="connsiteX3-245" fmla="*/ 12192000 w 12192000"/>
              <a:gd name="connsiteY3-246" fmla="*/ 2406313 h 2406313"/>
              <a:gd name="connsiteX4-247" fmla="*/ 0 w 12192000"/>
              <a:gd name="connsiteY4-248" fmla="*/ 2406313 h 2406313"/>
              <a:gd name="connsiteX5-249" fmla="*/ 0 w 12192000"/>
              <a:gd name="connsiteY5-250" fmla="*/ 481260 h 2406313"/>
              <a:gd name="connsiteX0-251" fmla="*/ 0 w 12192000"/>
              <a:gd name="connsiteY0-252" fmla="*/ 481260 h 2406313"/>
              <a:gd name="connsiteX1-253" fmla="*/ 8376272 w 12192000"/>
              <a:gd name="connsiteY1-254" fmla="*/ 0 h 2406313"/>
              <a:gd name="connsiteX2-255" fmla="*/ 12192000 w 12192000"/>
              <a:gd name="connsiteY2-256" fmla="*/ 300787 h 2406313"/>
              <a:gd name="connsiteX3-257" fmla="*/ 12192000 w 12192000"/>
              <a:gd name="connsiteY3-258" fmla="*/ 2406313 h 2406313"/>
              <a:gd name="connsiteX4-259" fmla="*/ 0 w 12192000"/>
              <a:gd name="connsiteY4-260" fmla="*/ 2406313 h 2406313"/>
              <a:gd name="connsiteX5-261" fmla="*/ 0 w 12192000"/>
              <a:gd name="connsiteY5-262" fmla="*/ 481260 h 2406313"/>
              <a:gd name="connsiteX0-263" fmla="*/ 0 w 12192000"/>
              <a:gd name="connsiteY0-264" fmla="*/ 481260 h 2406313"/>
              <a:gd name="connsiteX1-265" fmla="*/ 8376272 w 12192000"/>
              <a:gd name="connsiteY1-266" fmla="*/ 0 h 2406313"/>
              <a:gd name="connsiteX2-267" fmla="*/ 12192000 w 12192000"/>
              <a:gd name="connsiteY2-268" fmla="*/ 300787 h 2406313"/>
              <a:gd name="connsiteX3-269" fmla="*/ 12192000 w 12192000"/>
              <a:gd name="connsiteY3-270" fmla="*/ 2406313 h 2406313"/>
              <a:gd name="connsiteX4-271" fmla="*/ 0 w 12192000"/>
              <a:gd name="connsiteY4-272" fmla="*/ 2406313 h 2406313"/>
              <a:gd name="connsiteX5-273" fmla="*/ 0 w 12192000"/>
              <a:gd name="connsiteY5-274" fmla="*/ 481260 h 2406313"/>
              <a:gd name="connsiteX0-275" fmla="*/ 0 w 12192000"/>
              <a:gd name="connsiteY0-276" fmla="*/ 481260 h 2406313"/>
              <a:gd name="connsiteX1-277" fmla="*/ 8376272 w 12192000"/>
              <a:gd name="connsiteY1-278" fmla="*/ 0 h 2406313"/>
              <a:gd name="connsiteX2-279" fmla="*/ 12192000 w 12192000"/>
              <a:gd name="connsiteY2-280" fmla="*/ 300787 h 2406313"/>
              <a:gd name="connsiteX3-281" fmla="*/ 12192000 w 12192000"/>
              <a:gd name="connsiteY3-282" fmla="*/ 2406313 h 2406313"/>
              <a:gd name="connsiteX4-283" fmla="*/ 0 w 12192000"/>
              <a:gd name="connsiteY4-284" fmla="*/ 2406313 h 2406313"/>
              <a:gd name="connsiteX5-285" fmla="*/ 0 w 12192000"/>
              <a:gd name="connsiteY5-286" fmla="*/ 481260 h 2406313"/>
              <a:gd name="connsiteX0-287" fmla="*/ 0 w 12192000"/>
              <a:gd name="connsiteY0-288" fmla="*/ 440438 h 2365491"/>
              <a:gd name="connsiteX1-289" fmla="*/ 8321844 w 12192000"/>
              <a:gd name="connsiteY1-290" fmla="*/ 0 h 2365491"/>
              <a:gd name="connsiteX2-291" fmla="*/ 12192000 w 12192000"/>
              <a:gd name="connsiteY2-292" fmla="*/ 259965 h 2365491"/>
              <a:gd name="connsiteX3-293" fmla="*/ 12192000 w 12192000"/>
              <a:gd name="connsiteY3-294" fmla="*/ 2365491 h 2365491"/>
              <a:gd name="connsiteX4-295" fmla="*/ 0 w 12192000"/>
              <a:gd name="connsiteY4-296" fmla="*/ 2365491 h 2365491"/>
              <a:gd name="connsiteX5-297" fmla="*/ 0 w 12192000"/>
              <a:gd name="connsiteY5-298" fmla="*/ 440438 h 2365491"/>
              <a:gd name="connsiteX0-299" fmla="*/ 0 w 12192000"/>
              <a:gd name="connsiteY0-300" fmla="*/ 455788 h 2380841"/>
              <a:gd name="connsiteX1-301" fmla="*/ 8321844 w 12192000"/>
              <a:gd name="connsiteY1-302" fmla="*/ 15350 h 2380841"/>
              <a:gd name="connsiteX2-303" fmla="*/ 12192000 w 12192000"/>
              <a:gd name="connsiteY2-304" fmla="*/ 275315 h 2380841"/>
              <a:gd name="connsiteX3-305" fmla="*/ 12192000 w 12192000"/>
              <a:gd name="connsiteY3-306" fmla="*/ 2380841 h 2380841"/>
              <a:gd name="connsiteX4-307" fmla="*/ 0 w 12192000"/>
              <a:gd name="connsiteY4-308" fmla="*/ 2380841 h 2380841"/>
              <a:gd name="connsiteX5-309" fmla="*/ 0 w 12192000"/>
              <a:gd name="connsiteY5-310" fmla="*/ 455788 h 2380841"/>
              <a:gd name="connsiteX0-311" fmla="*/ 0 w 12192000"/>
              <a:gd name="connsiteY0-312" fmla="*/ 501983 h 2427036"/>
              <a:gd name="connsiteX1-313" fmla="*/ 8245644 w 12192000"/>
              <a:gd name="connsiteY1-314" fmla="*/ 12559 h 2427036"/>
              <a:gd name="connsiteX2-315" fmla="*/ 12192000 w 12192000"/>
              <a:gd name="connsiteY2-316" fmla="*/ 321510 h 2427036"/>
              <a:gd name="connsiteX3-317" fmla="*/ 12192000 w 12192000"/>
              <a:gd name="connsiteY3-318" fmla="*/ 2427036 h 2427036"/>
              <a:gd name="connsiteX4-319" fmla="*/ 0 w 12192000"/>
              <a:gd name="connsiteY4-320" fmla="*/ 2427036 h 2427036"/>
              <a:gd name="connsiteX5-321" fmla="*/ 0 w 12192000"/>
              <a:gd name="connsiteY5-322" fmla="*/ 501983 h 2427036"/>
              <a:gd name="connsiteX0-323" fmla="*/ 0 w 12192000"/>
              <a:gd name="connsiteY0-324" fmla="*/ 478761 h 2403814"/>
              <a:gd name="connsiteX1-325" fmla="*/ 8191216 w 12192000"/>
              <a:gd name="connsiteY1-326" fmla="*/ 13830 h 2403814"/>
              <a:gd name="connsiteX2-327" fmla="*/ 12192000 w 12192000"/>
              <a:gd name="connsiteY2-328" fmla="*/ 298288 h 2403814"/>
              <a:gd name="connsiteX3-329" fmla="*/ 12192000 w 12192000"/>
              <a:gd name="connsiteY3-330" fmla="*/ 2403814 h 2403814"/>
              <a:gd name="connsiteX4-331" fmla="*/ 0 w 12192000"/>
              <a:gd name="connsiteY4-332" fmla="*/ 2403814 h 2403814"/>
              <a:gd name="connsiteX5-333" fmla="*/ 0 w 12192000"/>
              <a:gd name="connsiteY5-334" fmla="*/ 478761 h 2403814"/>
              <a:gd name="connsiteX0-335" fmla="*/ 0 w 12192000"/>
              <a:gd name="connsiteY0-336" fmla="*/ 464955 h 2390008"/>
              <a:gd name="connsiteX1-337" fmla="*/ 8191216 w 12192000"/>
              <a:gd name="connsiteY1-338" fmla="*/ 24 h 2390008"/>
              <a:gd name="connsiteX2-339" fmla="*/ 12192000 w 12192000"/>
              <a:gd name="connsiteY2-340" fmla="*/ 284482 h 2390008"/>
              <a:gd name="connsiteX3-341" fmla="*/ 12192000 w 12192000"/>
              <a:gd name="connsiteY3-342" fmla="*/ 2390008 h 2390008"/>
              <a:gd name="connsiteX4-343" fmla="*/ 0 w 12192000"/>
              <a:gd name="connsiteY4-344" fmla="*/ 2390008 h 2390008"/>
              <a:gd name="connsiteX5-345" fmla="*/ 0 w 12192000"/>
              <a:gd name="connsiteY5-346" fmla="*/ 464955 h 2390008"/>
              <a:gd name="connsiteX0-347" fmla="*/ 0 w 12192000"/>
              <a:gd name="connsiteY0-348" fmla="*/ 481278 h 2406331"/>
              <a:gd name="connsiteX1-349" fmla="*/ 8223873 w 12192000"/>
              <a:gd name="connsiteY1-350" fmla="*/ 19 h 2406331"/>
              <a:gd name="connsiteX2-351" fmla="*/ 12192000 w 12192000"/>
              <a:gd name="connsiteY2-352" fmla="*/ 300805 h 2406331"/>
              <a:gd name="connsiteX3-353" fmla="*/ 12192000 w 12192000"/>
              <a:gd name="connsiteY3-354" fmla="*/ 2406331 h 2406331"/>
              <a:gd name="connsiteX4-355" fmla="*/ 0 w 12192000"/>
              <a:gd name="connsiteY4-356" fmla="*/ 2406331 h 2406331"/>
              <a:gd name="connsiteX5-357" fmla="*/ 0 w 12192000"/>
              <a:gd name="connsiteY5-358" fmla="*/ 481278 h 2406331"/>
              <a:gd name="connsiteX0-359" fmla="*/ 0 w 12192000"/>
              <a:gd name="connsiteY0-360" fmla="*/ 494217 h 2419270"/>
              <a:gd name="connsiteX1-361" fmla="*/ 8223873 w 12192000"/>
              <a:gd name="connsiteY1-362" fmla="*/ 12958 h 2419270"/>
              <a:gd name="connsiteX2-363" fmla="*/ 12192000 w 12192000"/>
              <a:gd name="connsiteY2-364" fmla="*/ 313744 h 2419270"/>
              <a:gd name="connsiteX3-365" fmla="*/ 12192000 w 12192000"/>
              <a:gd name="connsiteY3-366" fmla="*/ 2419270 h 2419270"/>
              <a:gd name="connsiteX4-367" fmla="*/ 0 w 12192000"/>
              <a:gd name="connsiteY4-368" fmla="*/ 2419270 h 2419270"/>
              <a:gd name="connsiteX5-369" fmla="*/ 0 w 12192000"/>
              <a:gd name="connsiteY5-370" fmla="*/ 494217 h 2419270"/>
              <a:gd name="connsiteX0-371" fmla="*/ 0 w 12192000"/>
              <a:gd name="connsiteY0-372" fmla="*/ 513042 h 2438095"/>
              <a:gd name="connsiteX1-373" fmla="*/ 8223873 w 12192000"/>
              <a:gd name="connsiteY1-374" fmla="*/ 31783 h 2438095"/>
              <a:gd name="connsiteX2-375" fmla="*/ 12192000 w 12192000"/>
              <a:gd name="connsiteY2-376" fmla="*/ 332569 h 2438095"/>
              <a:gd name="connsiteX3-377" fmla="*/ 12192000 w 12192000"/>
              <a:gd name="connsiteY3-378" fmla="*/ 2438095 h 2438095"/>
              <a:gd name="connsiteX4-379" fmla="*/ 0 w 12192000"/>
              <a:gd name="connsiteY4-380" fmla="*/ 2438095 h 2438095"/>
              <a:gd name="connsiteX5-381" fmla="*/ 0 w 12192000"/>
              <a:gd name="connsiteY5-382" fmla="*/ 513042 h 2438095"/>
              <a:gd name="connsiteX0-383" fmla="*/ 0 w 12192000"/>
              <a:gd name="connsiteY0-384" fmla="*/ 492188 h 2417241"/>
              <a:gd name="connsiteX1-385" fmla="*/ 8223873 w 12192000"/>
              <a:gd name="connsiteY1-386" fmla="*/ 10929 h 2417241"/>
              <a:gd name="connsiteX2-387" fmla="*/ 12192000 w 12192000"/>
              <a:gd name="connsiteY2-388" fmla="*/ 311715 h 2417241"/>
              <a:gd name="connsiteX3-389" fmla="*/ 12192000 w 12192000"/>
              <a:gd name="connsiteY3-390" fmla="*/ 2417241 h 2417241"/>
              <a:gd name="connsiteX4-391" fmla="*/ 0 w 12192000"/>
              <a:gd name="connsiteY4-392" fmla="*/ 2417241 h 2417241"/>
              <a:gd name="connsiteX5-393" fmla="*/ 0 w 12192000"/>
              <a:gd name="connsiteY5-394" fmla="*/ 492188 h 2417241"/>
              <a:gd name="connsiteX0-395" fmla="*/ 0 w 12192000"/>
              <a:gd name="connsiteY0-396" fmla="*/ 506505 h 2431558"/>
              <a:gd name="connsiteX1-397" fmla="*/ 8223873 w 12192000"/>
              <a:gd name="connsiteY1-398" fmla="*/ 25246 h 2431558"/>
              <a:gd name="connsiteX2-399" fmla="*/ 12192000 w 12192000"/>
              <a:gd name="connsiteY2-400" fmla="*/ 326032 h 2431558"/>
              <a:gd name="connsiteX3-401" fmla="*/ 12192000 w 12192000"/>
              <a:gd name="connsiteY3-402" fmla="*/ 2431558 h 2431558"/>
              <a:gd name="connsiteX4-403" fmla="*/ 0 w 12192000"/>
              <a:gd name="connsiteY4-404" fmla="*/ 2431558 h 2431558"/>
              <a:gd name="connsiteX5-405" fmla="*/ 0 w 12192000"/>
              <a:gd name="connsiteY5-406" fmla="*/ 506505 h 2431558"/>
              <a:gd name="connsiteX0-407" fmla="*/ 0 w 12192000"/>
              <a:gd name="connsiteY0-408" fmla="*/ 498993 h 2424046"/>
              <a:gd name="connsiteX1-409" fmla="*/ 8223873 w 12192000"/>
              <a:gd name="connsiteY1-410" fmla="*/ 17734 h 2424046"/>
              <a:gd name="connsiteX2-411" fmla="*/ 12192000 w 12192000"/>
              <a:gd name="connsiteY2-412" fmla="*/ 318520 h 2424046"/>
              <a:gd name="connsiteX3-413" fmla="*/ 12192000 w 12192000"/>
              <a:gd name="connsiteY3-414" fmla="*/ 2424046 h 2424046"/>
              <a:gd name="connsiteX4-415" fmla="*/ 0 w 12192000"/>
              <a:gd name="connsiteY4-416" fmla="*/ 2424046 h 2424046"/>
              <a:gd name="connsiteX5-417" fmla="*/ 0 w 12192000"/>
              <a:gd name="connsiteY5-418" fmla="*/ 498993 h 2424046"/>
              <a:gd name="connsiteX0-419" fmla="*/ 0 w 12192000"/>
              <a:gd name="connsiteY0-420" fmla="*/ 485285 h 2410338"/>
              <a:gd name="connsiteX1-421" fmla="*/ 8223873 w 12192000"/>
              <a:gd name="connsiteY1-422" fmla="*/ 4026 h 2410338"/>
              <a:gd name="connsiteX2-423" fmla="*/ 12192000 w 12192000"/>
              <a:gd name="connsiteY2-424" fmla="*/ 304812 h 2410338"/>
              <a:gd name="connsiteX3-425" fmla="*/ 12192000 w 12192000"/>
              <a:gd name="connsiteY3-426" fmla="*/ 2410338 h 2410338"/>
              <a:gd name="connsiteX4-427" fmla="*/ 0 w 12192000"/>
              <a:gd name="connsiteY4-428" fmla="*/ 2410338 h 2410338"/>
              <a:gd name="connsiteX5-429" fmla="*/ 0 w 12192000"/>
              <a:gd name="connsiteY5-430" fmla="*/ 485285 h 2410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81" y="connsiteY5-82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6" Type="http://schemas.openxmlformats.org/officeDocument/2006/relationships/theme" Target="../theme/theme10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9.xml"/><Relationship Id="rId16" Type="http://schemas.openxmlformats.org/officeDocument/2006/relationships/theme" Target="../theme/theme11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28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6" Type="http://schemas.openxmlformats.org/officeDocument/2006/relationships/theme" Target="../theme/theme12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6" Type="http://schemas.openxmlformats.org/officeDocument/2006/relationships/theme" Target="../theme/theme13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8.xml"/><Relationship Id="rId16" Type="http://schemas.openxmlformats.org/officeDocument/2006/relationships/theme" Target="../theme/theme14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67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8.xml"/><Relationship Id="rId8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81.xml"/><Relationship Id="rId16" Type="http://schemas.openxmlformats.org/officeDocument/2006/relationships/theme" Target="../theme/theme15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0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94.xml"/><Relationship Id="rId16" Type="http://schemas.openxmlformats.org/officeDocument/2006/relationships/theme" Target="../theme/theme16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93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7.xml"/><Relationship Id="rId16" Type="http://schemas.openxmlformats.org/officeDocument/2006/relationships/theme" Target="../theme/theme17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06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20.xml"/><Relationship Id="rId16" Type="http://schemas.openxmlformats.org/officeDocument/2006/relationships/theme" Target="../theme/theme18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1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6" Type="http://schemas.openxmlformats.org/officeDocument/2006/relationships/theme" Target="../theme/theme4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5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6" Type="http://schemas.openxmlformats.org/officeDocument/2006/relationships/theme" Target="../theme/theme6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6" Type="http://schemas.openxmlformats.org/officeDocument/2006/relationships/theme" Target="../theme/theme7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8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6" Type="http://schemas.openxmlformats.org/officeDocument/2006/relationships/theme" Target="../theme/theme9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-1" fmla="*/ 0 w 12192000"/>
              <a:gd name="connsiteY0-2" fmla="*/ 0 h 728420"/>
              <a:gd name="connsiteX1-3" fmla="*/ 12192000 w 12192000"/>
              <a:gd name="connsiteY1-4" fmla="*/ 0 h 728420"/>
              <a:gd name="connsiteX2-5" fmla="*/ 12192000 w 12192000"/>
              <a:gd name="connsiteY2-6" fmla="*/ 728420 h 728420"/>
              <a:gd name="connsiteX3-7" fmla="*/ 0 w 12192000"/>
              <a:gd name="connsiteY3-8" fmla="*/ 728420 h 728420"/>
              <a:gd name="connsiteX4-9" fmla="*/ 0 w 12192000"/>
              <a:gd name="connsiteY4-10" fmla="*/ 0 h 728420"/>
              <a:gd name="connsiteX0-11" fmla="*/ 0 w 12207499"/>
              <a:gd name="connsiteY0-12" fmla="*/ 0 h 728420"/>
              <a:gd name="connsiteX1-13" fmla="*/ 12192000 w 12207499"/>
              <a:gd name="connsiteY1-14" fmla="*/ 0 h 728420"/>
              <a:gd name="connsiteX2-15" fmla="*/ 12207499 w 12207499"/>
              <a:gd name="connsiteY2-16" fmla="*/ 573437 h 728420"/>
              <a:gd name="connsiteX3-17" fmla="*/ 0 w 12207499"/>
              <a:gd name="connsiteY3-18" fmla="*/ 728420 h 728420"/>
              <a:gd name="connsiteX4-19" fmla="*/ 0 w 12207499"/>
              <a:gd name="connsiteY4-20" fmla="*/ 0 h 728420"/>
              <a:gd name="connsiteX0-21" fmla="*/ 0 w 12192001"/>
              <a:gd name="connsiteY0-22" fmla="*/ 0 h 728420"/>
              <a:gd name="connsiteX1-23" fmla="*/ 12192000 w 12192001"/>
              <a:gd name="connsiteY1-24" fmla="*/ 0 h 728420"/>
              <a:gd name="connsiteX2-25" fmla="*/ 12192001 w 12192001"/>
              <a:gd name="connsiteY2-26" fmla="*/ 650928 h 728420"/>
              <a:gd name="connsiteX3-27" fmla="*/ 0 w 12192001"/>
              <a:gd name="connsiteY3-28" fmla="*/ 728420 h 728420"/>
              <a:gd name="connsiteX4-29" fmla="*/ 0 w 12192001"/>
              <a:gd name="connsiteY4-30" fmla="*/ 0 h 728420"/>
              <a:gd name="connsiteX0-31" fmla="*/ 0 w 12192001"/>
              <a:gd name="connsiteY0-32" fmla="*/ 0 h 728420"/>
              <a:gd name="connsiteX1-33" fmla="*/ 12192000 w 12192001"/>
              <a:gd name="connsiteY1-34" fmla="*/ 0 h 728420"/>
              <a:gd name="connsiteX2-35" fmla="*/ 12192001 w 12192001"/>
              <a:gd name="connsiteY2-36" fmla="*/ 650928 h 728420"/>
              <a:gd name="connsiteX3-37" fmla="*/ 0 w 12192001"/>
              <a:gd name="connsiteY3-38" fmla="*/ 728420 h 728420"/>
              <a:gd name="connsiteX4-39" fmla="*/ 0 w 12192001"/>
              <a:gd name="connsiteY4-40" fmla="*/ 0 h 728420"/>
              <a:gd name="connsiteX0-41" fmla="*/ 0 w 12192001"/>
              <a:gd name="connsiteY0-42" fmla="*/ 0 h 728420"/>
              <a:gd name="connsiteX1-43" fmla="*/ 12192000 w 12192001"/>
              <a:gd name="connsiteY1-44" fmla="*/ 0 h 728420"/>
              <a:gd name="connsiteX2-45" fmla="*/ 12192001 w 12192001"/>
              <a:gd name="connsiteY2-46" fmla="*/ 650928 h 728420"/>
              <a:gd name="connsiteX3-47" fmla="*/ 0 w 12192001"/>
              <a:gd name="connsiteY3-48" fmla="*/ 728420 h 728420"/>
              <a:gd name="connsiteX4-49" fmla="*/ 0 w 12192001"/>
              <a:gd name="connsiteY4-50" fmla="*/ 0 h 728420"/>
              <a:gd name="connsiteX0-51" fmla="*/ 0 w 12192001"/>
              <a:gd name="connsiteY0-52" fmla="*/ 0 h 728420"/>
              <a:gd name="connsiteX1-53" fmla="*/ 12192000 w 12192001"/>
              <a:gd name="connsiteY1-54" fmla="*/ 0 h 728420"/>
              <a:gd name="connsiteX2-55" fmla="*/ 12192001 w 12192001"/>
              <a:gd name="connsiteY2-56" fmla="*/ 650928 h 728420"/>
              <a:gd name="connsiteX3-57" fmla="*/ 0 w 12192001"/>
              <a:gd name="connsiteY3-58" fmla="*/ 728420 h 728420"/>
              <a:gd name="connsiteX4-59" fmla="*/ 0 w 12192001"/>
              <a:gd name="connsiteY4-60" fmla="*/ 0 h 728420"/>
              <a:gd name="connsiteX0-61" fmla="*/ 0 w 12192001"/>
              <a:gd name="connsiteY0-62" fmla="*/ 0 h 728420"/>
              <a:gd name="connsiteX1-63" fmla="*/ 12192000 w 12192001"/>
              <a:gd name="connsiteY1-64" fmla="*/ 0 h 728420"/>
              <a:gd name="connsiteX2-65" fmla="*/ 12192001 w 12192001"/>
              <a:gd name="connsiteY2-66" fmla="*/ 650928 h 728420"/>
              <a:gd name="connsiteX3-67" fmla="*/ 0 w 12192001"/>
              <a:gd name="connsiteY3-68" fmla="*/ 728420 h 728420"/>
              <a:gd name="connsiteX4-69" fmla="*/ 0 w 12192001"/>
              <a:gd name="connsiteY4-70" fmla="*/ 0 h 728420"/>
              <a:gd name="connsiteX0-71" fmla="*/ 0 w 12192001"/>
              <a:gd name="connsiteY0-72" fmla="*/ 137762 h 866182"/>
              <a:gd name="connsiteX1-73" fmla="*/ 12192000 w 12192001"/>
              <a:gd name="connsiteY1-74" fmla="*/ 137762 h 866182"/>
              <a:gd name="connsiteX2-75" fmla="*/ 12192001 w 12192001"/>
              <a:gd name="connsiteY2-76" fmla="*/ 788690 h 866182"/>
              <a:gd name="connsiteX3-77" fmla="*/ 0 w 12192001"/>
              <a:gd name="connsiteY3-78" fmla="*/ 866182 h 866182"/>
              <a:gd name="connsiteX4-79" fmla="*/ 0 w 12192001"/>
              <a:gd name="connsiteY4-80" fmla="*/ 137762 h 866182"/>
              <a:gd name="connsiteX0-81" fmla="*/ 0 w 12222997"/>
              <a:gd name="connsiteY0-82" fmla="*/ 86791 h 815211"/>
              <a:gd name="connsiteX1-83" fmla="*/ 12222997 w 12222997"/>
              <a:gd name="connsiteY1-84" fmla="*/ 396757 h 815211"/>
              <a:gd name="connsiteX2-85" fmla="*/ 12192001 w 12222997"/>
              <a:gd name="connsiteY2-86" fmla="*/ 737719 h 815211"/>
              <a:gd name="connsiteX3-87" fmla="*/ 0 w 12222997"/>
              <a:gd name="connsiteY3-88" fmla="*/ 815211 h 815211"/>
              <a:gd name="connsiteX4-89" fmla="*/ 0 w 12222997"/>
              <a:gd name="connsiteY4-90" fmla="*/ 86791 h 815211"/>
              <a:gd name="connsiteX0-91" fmla="*/ 0 w 12192001"/>
              <a:gd name="connsiteY0-92" fmla="*/ 88432 h 816852"/>
              <a:gd name="connsiteX1-93" fmla="*/ 12192000 w 12192001"/>
              <a:gd name="connsiteY1-94" fmla="*/ 382900 h 816852"/>
              <a:gd name="connsiteX2-95" fmla="*/ 12192001 w 12192001"/>
              <a:gd name="connsiteY2-96" fmla="*/ 739360 h 816852"/>
              <a:gd name="connsiteX3-97" fmla="*/ 0 w 12192001"/>
              <a:gd name="connsiteY3-98" fmla="*/ 816852 h 816852"/>
              <a:gd name="connsiteX4-99" fmla="*/ 0 w 12192001"/>
              <a:gd name="connsiteY4-100" fmla="*/ 88432 h 816852"/>
              <a:gd name="connsiteX0-101" fmla="*/ 0 w 12192001"/>
              <a:gd name="connsiteY0-102" fmla="*/ 128784 h 857204"/>
              <a:gd name="connsiteX1-103" fmla="*/ 12192000 w 12192001"/>
              <a:gd name="connsiteY1-104" fmla="*/ 423252 h 857204"/>
              <a:gd name="connsiteX2-105" fmla="*/ 12192001 w 12192001"/>
              <a:gd name="connsiteY2-106" fmla="*/ 779712 h 857204"/>
              <a:gd name="connsiteX3-107" fmla="*/ 0 w 12192001"/>
              <a:gd name="connsiteY3-108" fmla="*/ 857204 h 857204"/>
              <a:gd name="connsiteX4-109" fmla="*/ 0 w 12192001"/>
              <a:gd name="connsiteY4-110" fmla="*/ 128784 h 857204"/>
              <a:gd name="connsiteX0-111" fmla="*/ 0 w 12192001"/>
              <a:gd name="connsiteY0-112" fmla="*/ 114230 h 842650"/>
              <a:gd name="connsiteX1-113" fmla="*/ 12192000 w 12192001"/>
              <a:gd name="connsiteY1-114" fmla="*/ 486190 h 842650"/>
              <a:gd name="connsiteX2-115" fmla="*/ 12192001 w 12192001"/>
              <a:gd name="connsiteY2-116" fmla="*/ 765158 h 842650"/>
              <a:gd name="connsiteX3-117" fmla="*/ 0 w 12192001"/>
              <a:gd name="connsiteY3-118" fmla="*/ 842650 h 842650"/>
              <a:gd name="connsiteX4-119" fmla="*/ 0 w 12192001"/>
              <a:gd name="connsiteY4-120" fmla="*/ 114230 h 842650"/>
              <a:gd name="connsiteX0-121" fmla="*/ 0 w 12192001"/>
              <a:gd name="connsiteY0-122" fmla="*/ 132514 h 860934"/>
              <a:gd name="connsiteX1-123" fmla="*/ 12192000 w 12192001"/>
              <a:gd name="connsiteY1-124" fmla="*/ 504474 h 860934"/>
              <a:gd name="connsiteX2-125" fmla="*/ 12192001 w 12192001"/>
              <a:gd name="connsiteY2-126" fmla="*/ 783442 h 860934"/>
              <a:gd name="connsiteX3-127" fmla="*/ 0 w 12192001"/>
              <a:gd name="connsiteY3-128" fmla="*/ 860934 h 860934"/>
              <a:gd name="connsiteX4-129" fmla="*/ 0 w 12192001"/>
              <a:gd name="connsiteY4-130" fmla="*/ 132514 h 860934"/>
              <a:gd name="connsiteX0-131" fmla="*/ 0 w 12192001"/>
              <a:gd name="connsiteY0-132" fmla="*/ 144834 h 873254"/>
              <a:gd name="connsiteX1-133" fmla="*/ 12192000 w 12192001"/>
              <a:gd name="connsiteY1-134" fmla="*/ 516794 h 873254"/>
              <a:gd name="connsiteX2-135" fmla="*/ 12192001 w 12192001"/>
              <a:gd name="connsiteY2-136" fmla="*/ 795762 h 873254"/>
              <a:gd name="connsiteX3-137" fmla="*/ 0 w 12192001"/>
              <a:gd name="connsiteY3-138" fmla="*/ 873254 h 873254"/>
              <a:gd name="connsiteX4-139" fmla="*/ 0 w 12192001"/>
              <a:gd name="connsiteY4-140" fmla="*/ 144834 h 873254"/>
              <a:gd name="connsiteX0-141" fmla="*/ 0 w 12192001"/>
              <a:gd name="connsiteY0-142" fmla="*/ 124771 h 853191"/>
              <a:gd name="connsiteX1-143" fmla="*/ 12192000 w 12192001"/>
              <a:gd name="connsiteY1-144" fmla="*/ 589721 h 853191"/>
              <a:gd name="connsiteX2-145" fmla="*/ 12192001 w 12192001"/>
              <a:gd name="connsiteY2-146" fmla="*/ 775699 h 853191"/>
              <a:gd name="connsiteX3-147" fmla="*/ 0 w 12192001"/>
              <a:gd name="connsiteY3-148" fmla="*/ 853191 h 853191"/>
              <a:gd name="connsiteX4-149" fmla="*/ 0 w 12192001"/>
              <a:gd name="connsiteY4-150" fmla="*/ 124771 h 853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6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8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microsoft.com/office/2007/relationships/hdphoto" Target="../media/hdphoto2.wdp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9.xml"/><Relationship Id="rId2" Type="http://schemas.openxmlformats.org/officeDocument/2006/relationships/image" Target="../media/image29.pn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0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42032"/>
          <a:stretch>
            <a:fillRect/>
          </a:stretch>
        </p:blipFill>
        <p:spPr>
          <a:xfrm flipH="1">
            <a:off x="7471565" y="762712"/>
            <a:ext cx="7190642" cy="5770416"/>
          </a:xfrm>
          <a:custGeom>
            <a:avLst/>
            <a:gdLst>
              <a:gd name="connsiteX0" fmla="*/ 7190642 w 7190642"/>
              <a:gd name="connsiteY0" fmla="*/ 0 h 5770416"/>
              <a:gd name="connsiteX1" fmla="*/ 0 w 7190642"/>
              <a:gd name="connsiteY1" fmla="*/ 0 h 5770416"/>
              <a:gd name="connsiteX2" fmla="*/ 0 w 7190642"/>
              <a:gd name="connsiteY2" fmla="*/ 1803599 h 5770416"/>
              <a:gd name="connsiteX3" fmla="*/ 2580541 w 7190642"/>
              <a:gd name="connsiteY3" fmla="*/ 2703393 h 5770416"/>
              <a:gd name="connsiteX4" fmla="*/ 2790091 w 7190642"/>
              <a:gd name="connsiteY4" fmla="*/ 3312993 h 5770416"/>
              <a:gd name="connsiteX5" fmla="*/ 2694841 w 7190642"/>
              <a:gd name="connsiteY5" fmla="*/ 5198943 h 5770416"/>
              <a:gd name="connsiteX6" fmla="*/ 866041 w 7190642"/>
              <a:gd name="connsiteY6" fmla="*/ 5503743 h 5770416"/>
              <a:gd name="connsiteX7" fmla="*/ 0 w 7190642"/>
              <a:gd name="connsiteY7" fmla="*/ 2710063 h 5770416"/>
              <a:gd name="connsiteX8" fmla="*/ 0 w 7190642"/>
              <a:gd name="connsiteY8" fmla="*/ 5770416 h 5770416"/>
              <a:gd name="connsiteX9" fmla="*/ 7190642 w 7190642"/>
              <a:gd name="connsiteY9" fmla="*/ 5770416 h 5770416"/>
              <a:gd name="connsiteX10" fmla="*/ 7190642 w 7190642"/>
              <a:gd name="connsiteY10" fmla="*/ 4572637 h 5770416"/>
              <a:gd name="connsiteX11" fmla="*/ 5457091 w 7190642"/>
              <a:gd name="connsiteY11" fmla="*/ 4885458 h 5770416"/>
              <a:gd name="connsiteX12" fmla="*/ 5590441 w 7190642"/>
              <a:gd name="connsiteY12" fmla="*/ 4504458 h 5770416"/>
              <a:gd name="connsiteX13" fmla="*/ 6009541 w 7190642"/>
              <a:gd name="connsiteY13" fmla="*/ 4066308 h 5770416"/>
              <a:gd name="connsiteX14" fmla="*/ 6352441 w 7190642"/>
              <a:gd name="connsiteY14" fmla="*/ 3894858 h 5770416"/>
              <a:gd name="connsiteX15" fmla="*/ 7190642 w 7190642"/>
              <a:gd name="connsiteY15" fmla="*/ 3006365 h 577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90642" h="5770416">
                <a:moveTo>
                  <a:pt x="7190642" y="0"/>
                </a:moveTo>
                <a:lnTo>
                  <a:pt x="0" y="0"/>
                </a:lnTo>
                <a:lnTo>
                  <a:pt x="0" y="1803599"/>
                </a:lnTo>
                <a:lnTo>
                  <a:pt x="2580541" y="2703393"/>
                </a:lnTo>
                <a:lnTo>
                  <a:pt x="2790091" y="3312993"/>
                </a:lnTo>
                <a:lnTo>
                  <a:pt x="2694841" y="5198943"/>
                </a:lnTo>
                <a:lnTo>
                  <a:pt x="866041" y="5503743"/>
                </a:lnTo>
                <a:lnTo>
                  <a:pt x="0" y="2710063"/>
                </a:lnTo>
                <a:lnTo>
                  <a:pt x="0" y="5770416"/>
                </a:lnTo>
                <a:lnTo>
                  <a:pt x="7190642" y="5770416"/>
                </a:lnTo>
                <a:lnTo>
                  <a:pt x="7190642" y="4572637"/>
                </a:lnTo>
                <a:lnTo>
                  <a:pt x="5457091" y="4885458"/>
                </a:lnTo>
                <a:lnTo>
                  <a:pt x="5590441" y="4504458"/>
                </a:lnTo>
                <a:lnTo>
                  <a:pt x="6009541" y="4066308"/>
                </a:lnTo>
                <a:lnTo>
                  <a:pt x="6352441" y="3894858"/>
                </a:lnTo>
                <a:lnTo>
                  <a:pt x="7190642" y="3006365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 rot="16200000">
            <a:off x="2966720" y="-314325"/>
            <a:ext cx="2781300" cy="8648700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8567" y="2881475"/>
            <a:ext cx="7498080" cy="153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作业布置系统设计</a:t>
            </a:r>
            <a:endParaRPr lang="zh-CN" altLang="en-US" sz="7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3215" name="组合 162"/>
          <p:cNvGrpSpPr/>
          <p:nvPr/>
        </p:nvGrpSpPr>
        <p:grpSpPr>
          <a:xfrm>
            <a:off x="1884045" y="5861050"/>
            <a:ext cx="6334760" cy="337224"/>
            <a:chOff x="3808" y="72403"/>
            <a:chExt cx="3706730" cy="252979"/>
          </a:xfrm>
        </p:grpSpPr>
        <p:sp>
          <p:nvSpPr>
            <p:cNvPr id="4" name="Freeform 125"/>
            <p:cNvSpPr>
              <a:spLocks noEditPoints="1"/>
            </p:cNvSpPr>
            <p:nvPr/>
          </p:nvSpPr>
          <p:spPr>
            <a:xfrm>
              <a:off x="3808" y="72403"/>
              <a:ext cx="296006" cy="222323"/>
            </a:xfrm>
            <a:custGeom>
              <a:avLst/>
              <a:gdLst>
                <a:gd name="txL" fmla="*/ 0 w 108"/>
                <a:gd name="txT" fmla="*/ 0 h 81"/>
                <a:gd name="txR" fmla="*/ 108 w 108"/>
                <a:gd name="txB" fmla="*/ 81 h 81"/>
              </a:gdLst>
              <a:ahLst/>
              <a:cxnLst>
                <a:cxn ang="0">
                  <a:pos x="3" y="54"/>
                </a:cxn>
                <a:cxn ang="0">
                  <a:pos x="21" y="47"/>
                </a:cxn>
                <a:cxn ang="0">
                  <a:pos x="25" y="44"/>
                </a:cxn>
                <a:cxn ang="0">
                  <a:pos x="35" y="62"/>
                </a:cxn>
                <a:cxn ang="0">
                  <a:pos x="43" y="44"/>
                </a:cxn>
                <a:cxn ang="0">
                  <a:pos x="48" y="47"/>
                </a:cxn>
                <a:cxn ang="0">
                  <a:pos x="60" y="52"/>
                </a:cxn>
                <a:cxn ang="0">
                  <a:pos x="60" y="51"/>
                </a:cxn>
                <a:cxn ang="0">
                  <a:pos x="72" y="47"/>
                </a:cxn>
                <a:cxn ang="0">
                  <a:pos x="83" y="61"/>
                </a:cxn>
                <a:cxn ang="0">
                  <a:pos x="96" y="47"/>
                </a:cxn>
                <a:cxn ang="0">
                  <a:pos x="105" y="49"/>
                </a:cxn>
                <a:cxn ang="0">
                  <a:pos x="108" y="72"/>
                </a:cxn>
                <a:cxn ang="0">
                  <a:pos x="69" y="72"/>
                </a:cxn>
                <a:cxn ang="0">
                  <a:pos x="69" y="81"/>
                </a:cxn>
                <a:cxn ang="0">
                  <a:pos x="0" y="81"/>
                </a:cxn>
                <a:cxn ang="0">
                  <a:pos x="3" y="54"/>
                </a:cxn>
                <a:cxn ang="0">
                  <a:pos x="73" y="27"/>
                </a:cxn>
                <a:cxn ang="0">
                  <a:pos x="93" y="25"/>
                </a:cxn>
                <a:cxn ang="0">
                  <a:pos x="92" y="37"/>
                </a:cxn>
                <a:cxn ang="0">
                  <a:pos x="88" y="42"/>
                </a:cxn>
                <a:cxn ang="0">
                  <a:pos x="99" y="42"/>
                </a:cxn>
                <a:cxn ang="0">
                  <a:pos x="98" y="32"/>
                </a:cxn>
                <a:cxn ang="0">
                  <a:pos x="69" y="32"/>
                </a:cxn>
                <a:cxn ang="0">
                  <a:pos x="68" y="42"/>
                </a:cxn>
                <a:cxn ang="0">
                  <a:pos x="78" y="42"/>
                </a:cxn>
                <a:cxn ang="0">
                  <a:pos x="75" y="37"/>
                </a:cxn>
                <a:cxn ang="0">
                  <a:pos x="73" y="27"/>
                </a:cxn>
                <a:cxn ang="0">
                  <a:pos x="73" y="27"/>
                </a:cxn>
                <a:cxn ang="0">
                  <a:pos x="21" y="31"/>
                </a:cxn>
                <a:cxn ang="0">
                  <a:pos x="22" y="16"/>
                </a:cxn>
                <a:cxn ang="0">
                  <a:pos x="46" y="16"/>
                </a:cxn>
                <a:cxn ang="0">
                  <a:pos x="47" y="31"/>
                </a:cxn>
                <a:cxn ang="0">
                  <a:pos x="52" y="25"/>
                </a:cxn>
                <a:cxn ang="0">
                  <a:pos x="50" y="8"/>
                </a:cxn>
                <a:cxn ang="0">
                  <a:pos x="19" y="7"/>
                </a:cxn>
                <a:cxn ang="0">
                  <a:pos x="18" y="28"/>
                </a:cxn>
                <a:cxn ang="0">
                  <a:pos x="21" y="31"/>
                </a:cxn>
              </a:cxnLst>
              <a:rect l="txL" t="txT" r="txR" b="txB"/>
              <a:pathLst>
                <a:path w="108" h="81">
                  <a:moveTo>
                    <a:pt x="3" y="54"/>
                  </a:moveTo>
                  <a:cubicBezTo>
                    <a:pt x="9" y="52"/>
                    <a:pt x="15" y="49"/>
                    <a:pt x="21" y="47"/>
                  </a:cubicBezTo>
                  <a:cubicBezTo>
                    <a:pt x="22" y="46"/>
                    <a:pt x="24" y="45"/>
                    <a:pt x="25" y="44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5" y="45"/>
                    <a:pt x="46" y="46"/>
                    <a:pt x="48" y="47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5" y="49"/>
                    <a:pt x="69" y="47"/>
                    <a:pt x="72" y="47"/>
                  </a:cubicBezTo>
                  <a:cubicBezTo>
                    <a:pt x="74" y="53"/>
                    <a:pt x="78" y="57"/>
                    <a:pt x="83" y="61"/>
                  </a:cubicBezTo>
                  <a:cubicBezTo>
                    <a:pt x="89" y="57"/>
                    <a:pt x="93" y="52"/>
                    <a:pt x="96" y="47"/>
                  </a:cubicBezTo>
                  <a:cubicBezTo>
                    <a:pt x="98" y="47"/>
                    <a:pt x="102" y="48"/>
                    <a:pt x="105" y="49"/>
                  </a:cubicBezTo>
                  <a:cubicBezTo>
                    <a:pt x="108" y="54"/>
                    <a:pt x="108" y="65"/>
                    <a:pt x="108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5"/>
                    <a:pt x="70" y="78"/>
                    <a:pt x="69" y="81"/>
                  </a:cubicBezTo>
                  <a:cubicBezTo>
                    <a:pt x="46" y="81"/>
                    <a:pt x="23" y="81"/>
                    <a:pt x="0" y="81"/>
                  </a:cubicBezTo>
                  <a:cubicBezTo>
                    <a:pt x="0" y="68"/>
                    <a:pt x="0" y="59"/>
                    <a:pt x="3" y="54"/>
                  </a:cubicBezTo>
                  <a:close/>
                  <a:moveTo>
                    <a:pt x="73" y="27"/>
                  </a:moveTo>
                  <a:cubicBezTo>
                    <a:pt x="79" y="28"/>
                    <a:pt x="89" y="27"/>
                    <a:pt x="93" y="25"/>
                  </a:cubicBezTo>
                  <a:cubicBezTo>
                    <a:pt x="93" y="27"/>
                    <a:pt x="93" y="33"/>
                    <a:pt x="92" y="37"/>
                  </a:cubicBezTo>
                  <a:cubicBezTo>
                    <a:pt x="91" y="39"/>
                    <a:pt x="90" y="41"/>
                    <a:pt x="88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8" y="34"/>
                    <a:pt x="98" y="32"/>
                  </a:cubicBezTo>
                  <a:cubicBezTo>
                    <a:pt x="102" y="3"/>
                    <a:pt x="64" y="3"/>
                    <a:pt x="69" y="32"/>
                  </a:cubicBezTo>
                  <a:cubicBezTo>
                    <a:pt x="69" y="34"/>
                    <a:pt x="68" y="42"/>
                    <a:pt x="68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7" y="41"/>
                    <a:pt x="76" y="39"/>
                    <a:pt x="75" y="37"/>
                  </a:cubicBezTo>
                  <a:cubicBezTo>
                    <a:pt x="73" y="34"/>
                    <a:pt x="73" y="30"/>
                    <a:pt x="73" y="27"/>
                  </a:cubicBezTo>
                  <a:cubicBezTo>
                    <a:pt x="73" y="27"/>
                    <a:pt x="73" y="27"/>
                    <a:pt x="73" y="27"/>
                  </a:cubicBezTo>
                  <a:close/>
                  <a:moveTo>
                    <a:pt x="21" y="31"/>
                  </a:moveTo>
                  <a:cubicBezTo>
                    <a:pt x="21" y="25"/>
                    <a:pt x="21" y="21"/>
                    <a:pt x="22" y="16"/>
                  </a:cubicBezTo>
                  <a:cubicBezTo>
                    <a:pt x="29" y="12"/>
                    <a:pt x="37" y="18"/>
                    <a:pt x="46" y="16"/>
                  </a:cubicBezTo>
                  <a:cubicBezTo>
                    <a:pt x="47" y="20"/>
                    <a:pt x="48" y="25"/>
                    <a:pt x="47" y="31"/>
                  </a:cubicBezTo>
                  <a:cubicBezTo>
                    <a:pt x="47" y="31"/>
                    <a:pt x="51" y="28"/>
                    <a:pt x="52" y="25"/>
                  </a:cubicBezTo>
                  <a:cubicBezTo>
                    <a:pt x="52" y="22"/>
                    <a:pt x="51" y="10"/>
                    <a:pt x="50" y="8"/>
                  </a:cubicBezTo>
                  <a:cubicBezTo>
                    <a:pt x="45" y="0"/>
                    <a:pt x="25" y="0"/>
                    <a:pt x="19" y="7"/>
                  </a:cubicBezTo>
                  <a:cubicBezTo>
                    <a:pt x="18" y="9"/>
                    <a:pt x="16" y="25"/>
                    <a:pt x="18" y="28"/>
                  </a:cubicBezTo>
                  <a:cubicBezTo>
                    <a:pt x="19" y="30"/>
                    <a:pt x="21" y="31"/>
                    <a:pt x="2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17" name="TextBox 164"/>
            <p:cNvSpPr/>
            <p:nvPr/>
          </p:nvSpPr>
          <p:spPr>
            <a:xfrm>
              <a:off x="411277" y="72432"/>
              <a:ext cx="3299261" cy="252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    1552215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田甘迅     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3218" name="组合 165"/>
          <p:cNvGrpSpPr/>
          <p:nvPr/>
        </p:nvGrpSpPr>
        <p:grpSpPr>
          <a:xfrm>
            <a:off x="8139748" y="5845810"/>
            <a:ext cx="2582862" cy="352425"/>
            <a:chOff x="0" y="0"/>
            <a:chExt cx="1935903" cy="263346"/>
          </a:xfrm>
        </p:grpSpPr>
        <p:sp>
          <p:nvSpPr>
            <p:cNvPr id="3219" name="Freeform 141"/>
            <p:cNvSpPr>
              <a:spLocks noEditPoints="1"/>
            </p:cNvSpPr>
            <p:nvPr/>
          </p:nvSpPr>
          <p:spPr>
            <a:xfrm>
              <a:off x="0" y="3403"/>
              <a:ext cx="204684" cy="215561"/>
            </a:xfrm>
            <a:custGeom>
              <a:avLst/>
              <a:gdLst>
                <a:gd name="txL" fmla="*/ 0 w 96"/>
                <a:gd name="txT" fmla="*/ 0 h 101"/>
                <a:gd name="txR" fmla="*/ 96 w 96"/>
                <a:gd name="txB" fmla="*/ 101 h 101"/>
              </a:gdLst>
              <a:ahLst/>
              <a:cxnLst>
                <a:cxn ang="0">
                  <a:pos x="20" y="86"/>
                </a:cxn>
                <a:cxn ang="0">
                  <a:pos x="7" y="58"/>
                </a:cxn>
                <a:cxn ang="0">
                  <a:pos x="18" y="29"/>
                </a:cxn>
                <a:cxn ang="0">
                  <a:pos x="42" y="17"/>
                </a:cxn>
                <a:cxn ang="0">
                  <a:pos x="41" y="9"/>
                </a:cxn>
                <a:cxn ang="0">
                  <a:pos x="36" y="10"/>
                </a:cxn>
                <a:cxn ang="0">
                  <a:pos x="35" y="5"/>
                </a:cxn>
                <a:cxn ang="0">
                  <a:pos x="48" y="3"/>
                </a:cxn>
                <a:cxn ang="0">
                  <a:pos x="49" y="8"/>
                </a:cxn>
                <a:cxn ang="0">
                  <a:pos x="44" y="9"/>
                </a:cxn>
                <a:cxn ang="0">
                  <a:pos x="46" y="16"/>
                </a:cxn>
                <a:cxn ang="0">
                  <a:pos x="74" y="27"/>
                </a:cxn>
                <a:cxn ang="0">
                  <a:pos x="87" y="54"/>
                </a:cxn>
                <a:cxn ang="0">
                  <a:pos x="77" y="83"/>
                </a:cxn>
                <a:cxn ang="0">
                  <a:pos x="75" y="85"/>
                </a:cxn>
                <a:cxn ang="0">
                  <a:pos x="79" y="101"/>
                </a:cxn>
                <a:cxn ang="0">
                  <a:pos x="74" y="101"/>
                </a:cxn>
                <a:cxn ang="0">
                  <a:pos x="63" y="93"/>
                </a:cxn>
                <a:cxn ang="0">
                  <a:pos x="49" y="96"/>
                </a:cxn>
                <a:cxn ang="0">
                  <a:pos x="32" y="93"/>
                </a:cxn>
                <a:cxn ang="0">
                  <a:pos x="22" y="101"/>
                </a:cxn>
                <a:cxn ang="0">
                  <a:pos x="17" y="101"/>
                </a:cxn>
                <a:cxn ang="0">
                  <a:pos x="21" y="86"/>
                </a:cxn>
                <a:cxn ang="0">
                  <a:pos x="20" y="86"/>
                </a:cxn>
                <a:cxn ang="0">
                  <a:pos x="82" y="6"/>
                </a:cxn>
                <a:cxn ang="0">
                  <a:pos x="60" y="11"/>
                </a:cxn>
                <a:cxn ang="0">
                  <a:pos x="92" y="31"/>
                </a:cxn>
                <a:cxn ang="0">
                  <a:pos x="88" y="9"/>
                </a:cxn>
                <a:cxn ang="0">
                  <a:pos x="92" y="3"/>
                </a:cxn>
                <a:cxn ang="0">
                  <a:pos x="86" y="0"/>
                </a:cxn>
                <a:cxn ang="0">
                  <a:pos x="82" y="6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4" y="3"/>
                </a:cxn>
                <a:cxn ang="0">
                  <a:pos x="8" y="9"/>
                </a:cxn>
                <a:cxn ang="0">
                  <a:pos x="4" y="31"/>
                </a:cxn>
                <a:cxn ang="0">
                  <a:pos x="36" y="11"/>
                </a:cxn>
                <a:cxn ang="0">
                  <a:pos x="14" y="6"/>
                </a:cxn>
                <a:cxn ang="0">
                  <a:pos x="43" y="54"/>
                </a:cxn>
                <a:cxn ang="0">
                  <a:pos x="42" y="56"/>
                </a:cxn>
                <a:cxn ang="0">
                  <a:pos x="22" y="61"/>
                </a:cxn>
                <a:cxn ang="0">
                  <a:pos x="22" y="64"/>
                </a:cxn>
                <a:cxn ang="0">
                  <a:pos x="43" y="59"/>
                </a:cxn>
                <a:cxn ang="0">
                  <a:pos x="46" y="61"/>
                </a:cxn>
                <a:cxn ang="0">
                  <a:pos x="54" y="58"/>
                </a:cxn>
                <a:cxn ang="0">
                  <a:pos x="50" y="50"/>
                </a:cxn>
                <a:cxn ang="0">
                  <a:pos x="49" y="50"/>
                </a:cxn>
                <a:cxn ang="0">
                  <a:pos x="41" y="37"/>
                </a:cxn>
                <a:cxn ang="0">
                  <a:pos x="38" y="39"/>
                </a:cxn>
                <a:cxn ang="0">
                  <a:pos x="44" y="52"/>
                </a:cxn>
                <a:cxn ang="0">
                  <a:pos x="43" y="54"/>
                </a:cxn>
                <a:cxn ang="0">
                  <a:pos x="18" y="58"/>
                </a:cxn>
                <a:cxn ang="0">
                  <a:pos x="28" y="78"/>
                </a:cxn>
                <a:cxn ang="0">
                  <a:pos x="49" y="85"/>
                </a:cxn>
                <a:cxn ang="0">
                  <a:pos x="69" y="76"/>
                </a:cxn>
                <a:cxn ang="0">
                  <a:pos x="76" y="55"/>
                </a:cxn>
                <a:cxn ang="0">
                  <a:pos x="67" y="35"/>
                </a:cxn>
                <a:cxn ang="0">
                  <a:pos x="46" y="27"/>
                </a:cxn>
                <a:cxn ang="0">
                  <a:pos x="26" y="37"/>
                </a:cxn>
                <a:cxn ang="0">
                  <a:pos x="18" y="58"/>
                </a:cxn>
              </a:cxnLst>
              <a:rect l="txL" t="txT" r="txR" b="txB"/>
              <a:pathLst>
                <a:path w="96" h="101">
                  <a:moveTo>
                    <a:pt x="20" y="86"/>
                  </a:moveTo>
                  <a:cubicBezTo>
                    <a:pt x="12" y="78"/>
                    <a:pt x="8" y="68"/>
                    <a:pt x="7" y="58"/>
                  </a:cubicBezTo>
                  <a:cubicBezTo>
                    <a:pt x="7" y="48"/>
                    <a:pt x="10" y="38"/>
                    <a:pt x="18" y="29"/>
                  </a:cubicBezTo>
                  <a:cubicBezTo>
                    <a:pt x="24" y="22"/>
                    <a:pt x="33" y="18"/>
                    <a:pt x="42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6" y="16"/>
                    <a:pt x="66" y="19"/>
                    <a:pt x="74" y="27"/>
                  </a:cubicBezTo>
                  <a:cubicBezTo>
                    <a:pt x="82" y="34"/>
                    <a:pt x="87" y="44"/>
                    <a:pt x="87" y="54"/>
                  </a:cubicBezTo>
                  <a:cubicBezTo>
                    <a:pt x="88" y="65"/>
                    <a:pt x="84" y="75"/>
                    <a:pt x="77" y="83"/>
                  </a:cubicBezTo>
                  <a:cubicBezTo>
                    <a:pt x="76" y="84"/>
                    <a:pt x="76" y="84"/>
                    <a:pt x="75" y="85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59" y="95"/>
                    <a:pt x="54" y="96"/>
                    <a:pt x="49" y="96"/>
                  </a:cubicBezTo>
                  <a:cubicBezTo>
                    <a:pt x="44" y="96"/>
                    <a:pt x="38" y="95"/>
                    <a:pt x="32" y="9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20" y="86"/>
                    <a:pt x="20" y="86"/>
                  </a:cubicBezTo>
                  <a:close/>
                  <a:moveTo>
                    <a:pt x="82" y="6"/>
                  </a:moveTo>
                  <a:cubicBezTo>
                    <a:pt x="74" y="3"/>
                    <a:pt x="66" y="5"/>
                    <a:pt x="60" y="1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4"/>
                    <a:pt x="94" y="15"/>
                    <a:pt x="88" y="9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6"/>
                    <a:pt x="82" y="6"/>
                    <a:pt x="82" y="6"/>
                  </a:cubicBezTo>
                  <a:close/>
                  <a:moveTo>
                    <a:pt x="14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15"/>
                    <a:pt x="0" y="24"/>
                    <a:pt x="4" y="3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0" y="5"/>
                    <a:pt x="21" y="3"/>
                    <a:pt x="14" y="6"/>
                  </a:cubicBezTo>
                  <a:close/>
                  <a:moveTo>
                    <a:pt x="43" y="54"/>
                  </a:moveTo>
                  <a:cubicBezTo>
                    <a:pt x="42" y="55"/>
                    <a:pt x="42" y="55"/>
                    <a:pt x="42" y="56"/>
                  </a:cubicBezTo>
                  <a:cubicBezTo>
                    <a:pt x="35" y="57"/>
                    <a:pt x="28" y="58"/>
                    <a:pt x="22" y="61"/>
                  </a:cubicBezTo>
                  <a:cubicBezTo>
                    <a:pt x="22" y="62"/>
                    <a:pt x="22" y="63"/>
                    <a:pt x="22" y="64"/>
                  </a:cubicBezTo>
                  <a:cubicBezTo>
                    <a:pt x="29" y="63"/>
                    <a:pt x="37" y="62"/>
                    <a:pt x="43" y="59"/>
                  </a:cubicBezTo>
                  <a:cubicBezTo>
                    <a:pt x="44" y="60"/>
                    <a:pt x="45" y="61"/>
                    <a:pt x="46" y="61"/>
                  </a:cubicBezTo>
                  <a:cubicBezTo>
                    <a:pt x="49" y="62"/>
                    <a:pt x="53" y="61"/>
                    <a:pt x="54" y="58"/>
                  </a:cubicBezTo>
                  <a:cubicBezTo>
                    <a:pt x="55" y="55"/>
                    <a:pt x="53" y="51"/>
                    <a:pt x="50" y="50"/>
                  </a:cubicBezTo>
                  <a:cubicBezTo>
                    <a:pt x="50" y="50"/>
                    <a:pt x="49" y="50"/>
                    <a:pt x="49" y="50"/>
                  </a:cubicBezTo>
                  <a:cubicBezTo>
                    <a:pt x="47" y="46"/>
                    <a:pt x="44" y="41"/>
                    <a:pt x="41" y="37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9" y="44"/>
                    <a:pt x="41" y="48"/>
                    <a:pt x="44" y="52"/>
                  </a:cubicBezTo>
                  <a:cubicBezTo>
                    <a:pt x="43" y="52"/>
                    <a:pt x="43" y="53"/>
                    <a:pt x="43" y="54"/>
                  </a:cubicBezTo>
                  <a:close/>
                  <a:moveTo>
                    <a:pt x="18" y="58"/>
                  </a:moveTo>
                  <a:cubicBezTo>
                    <a:pt x="19" y="65"/>
                    <a:pt x="22" y="72"/>
                    <a:pt x="28" y="78"/>
                  </a:cubicBezTo>
                  <a:cubicBezTo>
                    <a:pt x="34" y="83"/>
                    <a:pt x="41" y="86"/>
                    <a:pt x="49" y="85"/>
                  </a:cubicBezTo>
                  <a:cubicBezTo>
                    <a:pt x="56" y="85"/>
                    <a:pt x="63" y="82"/>
                    <a:pt x="69" y="76"/>
                  </a:cubicBezTo>
                  <a:cubicBezTo>
                    <a:pt x="74" y="70"/>
                    <a:pt x="77" y="62"/>
                    <a:pt x="76" y="55"/>
                  </a:cubicBezTo>
                  <a:cubicBezTo>
                    <a:pt x="76" y="47"/>
                    <a:pt x="73" y="40"/>
                    <a:pt x="67" y="35"/>
                  </a:cubicBezTo>
                  <a:cubicBezTo>
                    <a:pt x="61" y="29"/>
                    <a:pt x="53" y="27"/>
                    <a:pt x="46" y="27"/>
                  </a:cubicBezTo>
                  <a:cubicBezTo>
                    <a:pt x="38" y="28"/>
                    <a:pt x="31" y="31"/>
                    <a:pt x="26" y="37"/>
                  </a:cubicBezTo>
                  <a:cubicBezTo>
                    <a:pt x="20" y="43"/>
                    <a:pt x="18" y="50"/>
                    <a:pt x="18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20" name="TextBox 167"/>
            <p:cNvSpPr/>
            <p:nvPr/>
          </p:nvSpPr>
          <p:spPr>
            <a:xfrm>
              <a:off x="396549" y="0"/>
              <a:ext cx="1539354" cy="2633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altLang="x-none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ENTER THE PLAN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74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3" dur="75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4.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建立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ODBC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数据源 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3370" y="1625600"/>
            <a:ext cx="342392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打开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ODBC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数据源管理程序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2075" y="1720215"/>
            <a:ext cx="6653530" cy="48475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4.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建立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ODBC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数据源 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3370" y="1625600"/>
            <a:ext cx="342392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建立数据源并测试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0205" y="1625600"/>
            <a:ext cx="562483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5.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建立编辑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HTML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文件和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ASP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文件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24610" y="1503680"/>
          <a:ext cx="10158095" cy="3850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75030"/>
                <a:gridCol w="3020060"/>
                <a:gridCol w="6263005"/>
              </a:tblGrid>
              <a:tr h="518160">
                <a:tc>
                  <a:txBody>
                    <a:bodyPr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/>
                        <a:t>    </a:t>
                      </a:r>
                      <a:r>
                        <a:rPr lang="zh-CN" altLang="en-US" sz="2800" dirty="0"/>
                        <a:t>文件名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   </a:t>
                      </a:r>
                      <a:r>
                        <a:rPr lang="zh-CN" altLang="en-US" sz="2800" dirty="0">
                          <a:sym typeface="+mn-ea"/>
                        </a:rPr>
                        <a:t>功能概述</a:t>
                      </a:r>
                      <a:endParaRPr lang="zh-CN" altLang="en-US" sz="2800" dirty="0">
                        <a:sym typeface="+mn-ea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denglu.htm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输入用户名密码</a:t>
                      </a:r>
                      <a:endParaRPr lang="zh-CN" altLang="en-US" sz="2000" dirty="0"/>
                    </a:p>
                  </a:txBody>
                  <a:tcPr/>
                </a:tc>
              </a:tr>
              <a:tr h="475615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</a:t>
                      </a:r>
                      <a:r>
                        <a:rPr lang="en-US" altLang="zh-CN" sz="2000" dirty="0">
                          <a:sym typeface="+mn-ea"/>
                        </a:rPr>
                        <a:t>login.asp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根据表</a:t>
                      </a:r>
                      <a:r>
                        <a:rPr lang="en-US" altLang="zh-CN" sz="2000" dirty="0"/>
                        <a:t>login</a:t>
                      </a:r>
                      <a:r>
                        <a:rPr lang="zh-CN" altLang="en-US" sz="2000" dirty="0"/>
                        <a:t>确定用户（学生，教师，无关）</a:t>
                      </a:r>
                      <a:endParaRPr lang="zh-CN" altLang="en-US" sz="2000" dirty="0"/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</a:t>
                      </a:r>
                      <a:r>
                        <a:rPr lang="en-US" sz="2000" dirty="0">
                          <a:sym typeface="+mn-ea"/>
                        </a:rPr>
                        <a:t>list.txt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教师用户可选的功能</a:t>
                      </a:r>
                      <a:endParaRPr lang="zh-CN" altLang="en-US" sz="2000" dirty="0"/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 dirty="0"/>
                        <a:t>   </a:t>
                      </a:r>
                      <a:r>
                        <a:rPr lang="en-US" altLang="zh-CN" sz="2000" dirty="0">
                          <a:sym typeface="+mn-ea"/>
                        </a:rPr>
                        <a:t>jiaoshijiemian.asp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>
                          <a:sym typeface="+mn-ea"/>
                        </a:rPr>
                        <a:t>教师用户可选的功能的直达</a:t>
                      </a:r>
                      <a:r>
                        <a:rPr lang="zh-CN" altLang="en-US" sz="2000" dirty="0"/>
                        <a:t>链接</a:t>
                      </a:r>
                      <a:endParaRPr lang="zh-CN" altLang="en-US" sz="2000" dirty="0"/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</a:t>
                      </a:r>
                      <a:r>
                        <a:rPr lang="en-US" sz="2000" dirty="0">
                          <a:sym typeface="+mn-ea"/>
                        </a:rPr>
                        <a:t>zuoyechaxun.htm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学生用户查询自己班作业的界面</a:t>
                      </a:r>
                      <a:endParaRPr lang="zh-CN" altLang="en-US" sz="2000" dirty="0"/>
                    </a:p>
                  </a:txBody>
                  <a:tcPr/>
                </a:tc>
              </a:tr>
              <a:tr h="475615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</a:t>
                      </a:r>
                      <a:r>
                        <a:rPr lang="en-US" sz="2000" dirty="0">
                          <a:sym typeface="+mn-ea"/>
                        </a:rPr>
                        <a:t>zuoyechaxun.asp</a:t>
                      </a:r>
                      <a:endParaRPr lang="en-US" sz="2000" dirty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根据班级查询表</a:t>
                      </a:r>
                      <a:r>
                        <a:rPr lang="en-US" altLang="zh-CN" sz="2000" dirty="0"/>
                        <a:t>zuoye</a:t>
                      </a:r>
                      <a:r>
                        <a:rPr lang="zh-CN" altLang="en-US" sz="2000" dirty="0"/>
                        <a:t>得到所有这个班级的作业</a:t>
                      </a:r>
                      <a:endParaRPr lang="zh-CN" altLang="en-US" sz="2000" dirty="0"/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7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zuoyebuzhi.htm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教师用户布置作业的界面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5.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建立编辑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HTML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文件和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ASP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文件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96415" y="1503680"/>
          <a:ext cx="9286875" cy="44488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6610"/>
                <a:gridCol w="2983230"/>
                <a:gridCol w="4417060"/>
              </a:tblGrid>
              <a:tr h="518160">
                <a:tc>
                  <a:txBody>
                    <a:bodyPr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/>
                        <a:t>    </a:t>
                      </a:r>
                      <a:r>
                        <a:rPr lang="zh-CN" altLang="en-US" sz="2800" dirty="0"/>
                        <a:t>文件名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 dirty="0">
                          <a:sym typeface="+mn-ea"/>
                        </a:rPr>
                        <a:t>   </a:t>
                      </a:r>
                      <a:r>
                        <a:rPr lang="zh-CN" altLang="en-US" sz="2800" dirty="0">
                          <a:sym typeface="+mn-ea"/>
                        </a:rPr>
                        <a:t>功能概述</a:t>
                      </a:r>
                      <a:endParaRPr lang="zh-CN" altLang="en-US" sz="2800" dirty="0">
                        <a:sym typeface="+mn-ea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2000" dirty="0">
                          <a:sym typeface="+mn-ea"/>
                        </a:rPr>
                        <a:t>  zuoyebuzhi.asp 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将作业增添至数据表</a:t>
                      </a:r>
                      <a:r>
                        <a:rPr lang="en-US" altLang="zh-CN" sz="2000" dirty="0"/>
                        <a:t>zuoye</a:t>
                      </a:r>
                      <a:endParaRPr lang="en-US" altLang="zh-CN" sz="2000" dirty="0"/>
                    </a:p>
                  </a:txBody>
                  <a:tcPr/>
                </a:tc>
              </a:tr>
              <a:tr h="475615">
                <a:tc>
                  <a:txBody>
                    <a:bodyPr/>
                    <a:p>
                      <a:pPr algn="ctr"/>
                      <a:r>
                        <a:rPr lang="en-US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zuoyexiugai.htm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>
                          <a:sym typeface="+mn-ea"/>
                        </a:rPr>
                        <a:t>教师用户修改作业的界面</a:t>
                      </a:r>
                      <a:endParaRPr lang="zh-CN" altLang="en-US" sz="2000" dirty="0"/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</a:t>
                      </a:r>
                      <a:r>
                        <a:rPr lang="en-US" altLang="zh-CN" sz="2000" dirty="0">
                          <a:sym typeface="+mn-ea"/>
                        </a:rPr>
                        <a:t>zuoyexiugai.asp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修改表</a:t>
                      </a:r>
                      <a:r>
                        <a:rPr lang="en-US" altLang="zh-CN" sz="2000" dirty="0"/>
                        <a:t>zuoye</a:t>
                      </a:r>
                      <a:r>
                        <a:rPr lang="zh-CN" altLang="en-US" sz="2000" dirty="0"/>
                        <a:t>的数据</a:t>
                      </a:r>
                      <a:endParaRPr lang="zh-CN" altLang="en-US" sz="2000" dirty="0"/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11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zuoyeshanchu.htm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>
                          <a:sym typeface="+mn-ea"/>
                        </a:rPr>
                        <a:t>教师用户修改作业的界面</a:t>
                      </a:r>
                      <a:endParaRPr lang="zh-CN" altLang="en-US" sz="2000" dirty="0"/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12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</a:t>
                      </a:r>
                      <a:r>
                        <a:rPr lang="en-US" sz="2000" dirty="0"/>
                        <a:t>zuoye</a:t>
                      </a:r>
                      <a:r>
                        <a:rPr lang="en-US" altLang="zh-CN" sz="2000" dirty="0">
                          <a:sym typeface="+mn-ea"/>
                        </a:rPr>
                        <a:t>shanchu</a:t>
                      </a:r>
                      <a:r>
                        <a:rPr lang="en-US" sz="2000" dirty="0"/>
                        <a:t>.asp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>
                          <a:sym typeface="+mn-ea"/>
                        </a:rPr>
                        <a:t>删除表</a:t>
                      </a:r>
                      <a:r>
                        <a:rPr lang="en-US" altLang="zh-CN" sz="2000" dirty="0">
                          <a:sym typeface="+mn-ea"/>
                        </a:rPr>
                        <a:t>zuoye</a:t>
                      </a:r>
                      <a:r>
                        <a:rPr lang="zh-CN" altLang="en-US" sz="2000" dirty="0">
                          <a:sym typeface="+mn-ea"/>
                        </a:rPr>
                        <a:t>的数据</a:t>
                      </a:r>
                      <a:endParaRPr lang="zh-CN" altLang="en-US" sz="2000" dirty="0"/>
                    </a:p>
                  </a:txBody>
                  <a:tcPr/>
                </a:tc>
              </a:tr>
              <a:tr h="475615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</a:t>
                      </a:r>
                      <a:r>
                        <a:rPr lang="en-US" sz="2000" dirty="0">
                          <a:sym typeface="+mn-ea"/>
                        </a:rPr>
                        <a:t>zuoyeliulan.htm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>
                          <a:sym typeface="+mn-ea"/>
                        </a:rPr>
                        <a:t>教师用户浏览所有作业的界面</a:t>
                      </a:r>
                      <a:endParaRPr lang="zh-CN" altLang="en-US" sz="2000" dirty="0"/>
                    </a:p>
                  </a:txBody>
                  <a:tcPr/>
                </a:tc>
              </a:tr>
              <a:tr h="476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14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</a:t>
                      </a:r>
                      <a:r>
                        <a:rPr lang="en-US" sz="2000" dirty="0">
                          <a:sym typeface="+mn-ea"/>
                        </a:rPr>
                        <a:t>zuoyeliulan.asp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将数据表</a:t>
                      </a:r>
                      <a:r>
                        <a:rPr lang="en-US" altLang="zh-CN" sz="2000" dirty="0"/>
                        <a:t>zuoye</a:t>
                      </a:r>
                      <a:r>
                        <a:rPr lang="zh-CN" altLang="en-US" sz="2000" dirty="0"/>
                        <a:t>陈列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1430"/>
            <a:ext cx="12192000" cy="68351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" b="-19700"/>
            </a:stretch>
          </a:blip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3497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23945" y="1414780"/>
            <a:ext cx="4201160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功能需求分析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271989" y="1806804"/>
          <a:ext cx="8128000" cy="23577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9950"/>
                <a:gridCol w="7257774"/>
              </a:tblGrid>
              <a:tr h="554355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aseline="0" dirty="0"/>
                        <a:t>        </a:t>
                      </a:r>
                      <a:r>
                        <a:rPr lang="zh-CN" altLang="en-US" sz="2800" baseline="0" dirty="0"/>
                        <a:t>学生用户</a:t>
                      </a:r>
                      <a:r>
                        <a:rPr lang="zh-CN" altLang="en-US" sz="2800" dirty="0"/>
                        <a:t>功能需求</a:t>
                      </a:r>
                      <a:endParaRPr lang="zh-CN" altLang="en-US" sz="28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           </a:t>
                      </a:r>
                      <a:r>
                        <a:rPr lang="zh-CN" altLang="en-US" sz="2000" dirty="0"/>
                        <a:t>注册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           </a:t>
                      </a:r>
                      <a:r>
                        <a:rPr lang="zh-CN" altLang="en-US" sz="2000" dirty="0"/>
                        <a:t>登陆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ym typeface="+mn-ea"/>
                        </a:rPr>
                        <a:t>           </a:t>
                      </a:r>
                      <a:r>
                        <a:rPr lang="zh-CN" altLang="en-US" sz="2000" dirty="0">
                          <a:sym typeface="+mn-ea"/>
                        </a:rPr>
                        <a:t>查询作业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26574" y="1688059"/>
          <a:ext cx="8128000" cy="32594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9950"/>
                <a:gridCol w="7257774"/>
              </a:tblGrid>
              <a:tr h="554586">
                <a:tc>
                  <a:txBody>
                    <a:bodyPr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800" baseline="0" dirty="0"/>
                        <a:t>   </a:t>
                      </a:r>
                      <a:r>
                        <a:rPr lang="zh-CN" altLang="en-US" sz="2800" baseline="0" dirty="0"/>
                        <a:t>教师用户</a:t>
                      </a:r>
                      <a:r>
                        <a:rPr lang="zh-CN" altLang="en-US" sz="2800" dirty="0"/>
                        <a:t>功能需求</a:t>
                      </a:r>
                      <a:endParaRPr lang="zh-CN" altLang="en-US" sz="28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注册登录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选择不同功能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布置作业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1800" dirty="0"/>
                        <a:t>      </a:t>
                      </a:r>
                      <a:r>
                        <a:rPr lang="zh-CN" altLang="en-US" sz="2000" dirty="0"/>
                        <a:t>修改作业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 </a:t>
                      </a:r>
                      <a:r>
                        <a:rPr lang="zh-CN" altLang="en-US" sz="2000" dirty="0"/>
                        <a:t>删除作业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 </a:t>
                      </a:r>
                      <a:r>
                        <a:rPr lang="zh-CN" altLang="en-US" sz="2000" dirty="0"/>
                        <a:t>浏览作业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DG\Desktop\6608733_074409897000_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1980" y="-8414"/>
            <a:ext cx="12216680" cy="68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38450" y="-3937091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9270" y="1278979"/>
            <a:ext cx="4201160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功能实现情况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48105" y="1358900"/>
          <a:ext cx="9946005" cy="23279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3495"/>
                <a:gridCol w="784225"/>
                <a:gridCol w="3999230"/>
                <a:gridCol w="3869055"/>
              </a:tblGrid>
              <a:tr h="5499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/>
                        <a:t>是否完成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800" baseline="0" dirty="0"/>
                        <a:t>    </a:t>
                      </a:r>
                      <a:r>
                        <a:rPr lang="zh-CN" altLang="en-US" sz="2800" baseline="0" dirty="0"/>
                        <a:t>学生用户</a:t>
                      </a:r>
                      <a:r>
                        <a:rPr lang="zh-CN" altLang="en-US" sz="2800" dirty="0"/>
                        <a:t>功能需求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800" dirty="0"/>
                        <a:t>         </a:t>
                      </a:r>
                      <a:r>
                        <a:rPr lang="zh-CN" altLang="en-US" sz="2800" dirty="0"/>
                        <a:t>实现情况</a:t>
                      </a:r>
                      <a:endParaRPr lang="zh-CN" altLang="en-US" sz="2800" dirty="0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000" dirty="0"/>
                        <a:t>           </a:t>
                      </a:r>
                      <a:r>
                        <a:rPr lang="zh-CN" altLang="en-US" sz="2000" dirty="0"/>
                        <a:t>注册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000" dirty="0"/>
                        <a:t>           </a:t>
                      </a:r>
                      <a:r>
                        <a:rPr lang="zh-CN" altLang="en-US" sz="2000" dirty="0"/>
                        <a:t>登陆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 </a:t>
                      </a:r>
                      <a:r>
                        <a:rPr lang="en-US" altLang="zh-CN" sz="2000" dirty="0">
                          <a:sym typeface="+mn-ea"/>
                        </a:rPr>
                        <a:t>denglu.htm</a:t>
                      </a:r>
                      <a:endParaRPr lang="zh-CN" alt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sym typeface="+mn-ea"/>
                        </a:rPr>
                        <a:t>           </a:t>
                      </a:r>
                      <a:r>
                        <a:rPr lang="zh-CN" altLang="en-US" sz="2000" dirty="0">
                          <a:sym typeface="+mn-ea"/>
                        </a:rPr>
                        <a:t>查询作业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</a:t>
                      </a:r>
                      <a:r>
                        <a:rPr lang="en-US" altLang="zh-CN" sz="2000" dirty="0">
                          <a:sym typeface="+mn-ea"/>
                        </a:rPr>
                        <a:t> </a:t>
                      </a:r>
                      <a:r>
                        <a:rPr lang="en-US" sz="2000" dirty="0">
                          <a:sym typeface="+mn-ea"/>
                        </a:rPr>
                        <a:t>zuoyechaxun.htm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418590" y="1880870"/>
          <a:ext cx="9103360" cy="32594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7600"/>
                <a:gridCol w="798195"/>
                <a:gridCol w="3691890"/>
                <a:gridCol w="3495569"/>
              </a:tblGrid>
              <a:tr h="5543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/>
                        <a:t>是否完成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aseline="0" dirty="0"/>
                        <a:t>   </a:t>
                      </a:r>
                      <a:r>
                        <a:rPr lang="zh-CN" altLang="en-US" sz="2800" baseline="0" dirty="0"/>
                        <a:t>教师用户</a:t>
                      </a:r>
                      <a:r>
                        <a:rPr lang="zh-CN" altLang="en-US" sz="2800" dirty="0"/>
                        <a:t>功能需求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 dirty="0"/>
                        <a:t>实现情况</a:t>
                      </a:r>
                      <a:endParaRPr lang="zh-CN" altLang="en-US" sz="28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注册登录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denglu.htm</a:t>
                      </a:r>
                      <a:endParaRPr lang="en-US" altLang="zh-CN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选择不同功能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 dirty="0"/>
                        <a:t>jiaoshijiemian.asp</a:t>
                      </a:r>
                      <a:endParaRPr 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    </a:t>
                      </a:r>
                      <a:r>
                        <a:rPr lang="zh-CN" altLang="en-US" sz="2000" dirty="0"/>
                        <a:t>布置作业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 dirty="0"/>
                        <a:t>zuoyebuzhi.htm</a:t>
                      </a:r>
                      <a:endParaRPr lang="en-US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    </a:t>
                      </a:r>
                      <a:r>
                        <a:rPr lang="zh-CN" altLang="en-US" sz="2000" dirty="0"/>
                        <a:t>修改作业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zuoyexiugai.htm</a:t>
                      </a:r>
                      <a:endParaRPr lang="en-US" altLang="zh-CN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5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 </a:t>
                      </a:r>
                      <a:r>
                        <a:rPr lang="zh-CN" altLang="en-US" sz="2000" dirty="0"/>
                        <a:t>删除作业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zuoyebuzhi.htm</a:t>
                      </a:r>
                      <a:endParaRPr lang="en-US" altLang="zh-CN" sz="2000" dirty="0"/>
                    </a:p>
                  </a:txBody>
                  <a:tcPr/>
                </a:tc>
              </a:tr>
              <a:tr h="450859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6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000" dirty="0"/>
                        <a:t>      </a:t>
                      </a:r>
                      <a:r>
                        <a:rPr lang="zh-CN" altLang="en-US" sz="2000" dirty="0"/>
                        <a:t>浏览作业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/>
                        <a:t>zuoyeliulan.htm</a:t>
                      </a:r>
                      <a:endParaRPr lang="en-US" altLang="zh-CN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>
            <a:fillRect/>
          </a:stretch>
        </p:blipFill>
        <p:spPr>
          <a:xfrm>
            <a:off x="-22225" y="-40005"/>
            <a:ext cx="12219940" cy="690435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3497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15550" y="1382484"/>
            <a:ext cx="3249930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人员介绍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DG\Desktop\58pic_538680429da69.jpg"/>
          <p:cNvPicPr>
            <a:picLocks noChangeAspect="1" noChangeArrowheads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95580" y="-13335"/>
            <a:ext cx="12203734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7434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3945" y="1408519"/>
            <a:ext cx="3083560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效果展示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65" y="1087755"/>
            <a:ext cx="3710305" cy="1538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3733800"/>
            <a:ext cx="3529330" cy="1466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95" y="1215390"/>
            <a:ext cx="3415030" cy="1205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90" y="2766695"/>
            <a:ext cx="539051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615" y="685800"/>
            <a:ext cx="3438525" cy="2319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620" y="895985"/>
            <a:ext cx="4467225" cy="519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" y="3874770"/>
            <a:ext cx="3390900" cy="2205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620" y="3874770"/>
            <a:ext cx="461518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355" y="933450"/>
            <a:ext cx="4205605" cy="2186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45" y="1381125"/>
            <a:ext cx="364807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" y="1258570"/>
            <a:ext cx="3615055" cy="1276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1576705"/>
            <a:ext cx="3810000" cy="4051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5615" y="1013460"/>
            <a:ext cx="3415030" cy="1205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455" y="1245235"/>
            <a:ext cx="4619625" cy="10337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114\Desktop\Fotolia_48668758_Subscription_XL00.jp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椭圆 20"/>
          <p:cNvSpPr/>
          <p:nvPr/>
        </p:nvSpPr>
        <p:spPr>
          <a:xfrm>
            <a:off x="2521856" y="2218813"/>
            <a:ext cx="8338594" cy="8338594"/>
          </a:xfrm>
          <a:prstGeom prst="ellipse">
            <a:avLst/>
          </a:prstGeom>
          <a:solidFill>
            <a:schemeClr val="accent5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16382" y="3313341"/>
            <a:ext cx="6149544" cy="61495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/>
          <p:cNvSpPr/>
          <p:nvPr/>
        </p:nvSpPr>
        <p:spPr bwMode="auto">
          <a:xfrm>
            <a:off x="4370777" y="4338629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>
                <a:solidFill>
                  <a:schemeClr val="bg1"/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疑问？</a:t>
            </a:r>
            <a:endParaRPr lang="zh-CN" altLang="en-US" sz="5400" b="1" spc="100" dirty="0">
              <a:solidFill>
                <a:schemeClr val="bg1"/>
              </a:solidFill>
              <a:latin typeface="微软雅黑" panose="020B0503020204020204" charset="-122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（欢迎大家提问）</a:t>
            </a:r>
            <a:endParaRPr lang="en-US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062712" y="2843654"/>
            <a:ext cx="1170692" cy="1170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/>
              <a:t>？</a:t>
            </a:r>
            <a:endParaRPr lang="zh-CN" altLang="en-US" sz="5400" dirty="0"/>
          </a:p>
        </p:txBody>
      </p:sp>
      <p:sp>
        <p:nvSpPr>
          <p:cNvPr id="8" name="文本框 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639550" y="-495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514">
        <p:random/>
      </p:transition>
    </mc:Choice>
    <mc:Fallback>
      <p:transition spd="slow" advClick="0" advTm="351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/>
      <p:bldP spid="26" grpId="0" bldLvl="0" animBg="1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15" name="组合 162"/>
          <p:cNvGrpSpPr/>
          <p:nvPr/>
        </p:nvGrpSpPr>
        <p:grpSpPr>
          <a:xfrm>
            <a:off x="892810" y="1654810"/>
            <a:ext cx="8488045" cy="347980"/>
            <a:chOff x="0" y="0"/>
            <a:chExt cx="6362895" cy="261031"/>
          </a:xfrm>
        </p:grpSpPr>
        <p:sp>
          <p:nvSpPr>
            <p:cNvPr id="4" name="Freeform 125"/>
            <p:cNvSpPr>
              <a:spLocks noEditPoints="1"/>
            </p:cNvSpPr>
            <p:nvPr/>
          </p:nvSpPr>
          <p:spPr>
            <a:xfrm>
              <a:off x="0" y="0"/>
              <a:ext cx="296006" cy="222323"/>
            </a:xfrm>
            <a:custGeom>
              <a:avLst/>
              <a:gdLst>
                <a:gd name="txL" fmla="*/ 0 w 108"/>
                <a:gd name="txT" fmla="*/ 0 h 81"/>
                <a:gd name="txR" fmla="*/ 108 w 108"/>
                <a:gd name="txB" fmla="*/ 81 h 81"/>
              </a:gdLst>
              <a:ahLst/>
              <a:cxnLst>
                <a:cxn ang="0">
                  <a:pos x="3" y="54"/>
                </a:cxn>
                <a:cxn ang="0">
                  <a:pos x="21" y="47"/>
                </a:cxn>
                <a:cxn ang="0">
                  <a:pos x="25" y="44"/>
                </a:cxn>
                <a:cxn ang="0">
                  <a:pos x="35" y="62"/>
                </a:cxn>
                <a:cxn ang="0">
                  <a:pos x="43" y="44"/>
                </a:cxn>
                <a:cxn ang="0">
                  <a:pos x="48" y="47"/>
                </a:cxn>
                <a:cxn ang="0">
                  <a:pos x="60" y="52"/>
                </a:cxn>
                <a:cxn ang="0">
                  <a:pos x="60" y="51"/>
                </a:cxn>
                <a:cxn ang="0">
                  <a:pos x="72" y="47"/>
                </a:cxn>
                <a:cxn ang="0">
                  <a:pos x="83" y="61"/>
                </a:cxn>
                <a:cxn ang="0">
                  <a:pos x="96" y="47"/>
                </a:cxn>
                <a:cxn ang="0">
                  <a:pos x="105" y="49"/>
                </a:cxn>
                <a:cxn ang="0">
                  <a:pos x="108" y="72"/>
                </a:cxn>
                <a:cxn ang="0">
                  <a:pos x="69" y="72"/>
                </a:cxn>
                <a:cxn ang="0">
                  <a:pos x="69" y="81"/>
                </a:cxn>
                <a:cxn ang="0">
                  <a:pos x="0" y="81"/>
                </a:cxn>
                <a:cxn ang="0">
                  <a:pos x="3" y="54"/>
                </a:cxn>
                <a:cxn ang="0">
                  <a:pos x="73" y="27"/>
                </a:cxn>
                <a:cxn ang="0">
                  <a:pos x="93" y="25"/>
                </a:cxn>
                <a:cxn ang="0">
                  <a:pos x="92" y="37"/>
                </a:cxn>
                <a:cxn ang="0">
                  <a:pos x="88" y="42"/>
                </a:cxn>
                <a:cxn ang="0">
                  <a:pos x="99" y="42"/>
                </a:cxn>
                <a:cxn ang="0">
                  <a:pos x="98" y="32"/>
                </a:cxn>
                <a:cxn ang="0">
                  <a:pos x="69" y="32"/>
                </a:cxn>
                <a:cxn ang="0">
                  <a:pos x="68" y="42"/>
                </a:cxn>
                <a:cxn ang="0">
                  <a:pos x="78" y="42"/>
                </a:cxn>
                <a:cxn ang="0">
                  <a:pos x="75" y="37"/>
                </a:cxn>
                <a:cxn ang="0">
                  <a:pos x="73" y="27"/>
                </a:cxn>
                <a:cxn ang="0">
                  <a:pos x="73" y="27"/>
                </a:cxn>
                <a:cxn ang="0">
                  <a:pos x="21" y="31"/>
                </a:cxn>
                <a:cxn ang="0">
                  <a:pos x="22" y="16"/>
                </a:cxn>
                <a:cxn ang="0">
                  <a:pos x="46" y="16"/>
                </a:cxn>
                <a:cxn ang="0">
                  <a:pos x="47" y="31"/>
                </a:cxn>
                <a:cxn ang="0">
                  <a:pos x="52" y="25"/>
                </a:cxn>
                <a:cxn ang="0">
                  <a:pos x="50" y="8"/>
                </a:cxn>
                <a:cxn ang="0">
                  <a:pos x="19" y="7"/>
                </a:cxn>
                <a:cxn ang="0">
                  <a:pos x="18" y="28"/>
                </a:cxn>
                <a:cxn ang="0">
                  <a:pos x="21" y="31"/>
                </a:cxn>
              </a:cxnLst>
              <a:rect l="txL" t="txT" r="txR" b="txB"/>
              <a:pathLst>
                <a:path w="108" h="81">
                  <a:moveTo>
                    <a:pt x="3" y="54"/>
                  </a:moveTo>
                  <a:cubicBezTo>
                    <a:pt x="9" y="52"/>
                    <a:pt x="15" y="49"/>
                    <a:pt x="21" y="47"/>
                  </a:cubicBezTo>
                  <a:cubicBezTo>
                    <a:pt x="22" y="46"/>
                    <a:pt x="24" y="45"/>
                    <a:pt x="25" y="44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5" y="45"/>
                    <a:pt x="46" y="46"/>
                    <a:pt x="48" y="47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5" y="49"/>
                    <a:pt x="69" y="47"/>
                    <a:pt x="72" y="47"/>
                  </a:cubicBezTo>
                  <a:cubicBezTo>
                    <a:pt x="74" y="53"/>
                    <a:pt x="78" y="57"/>
                    <a:pt x="83" y="61"/>
                  </a:cubicBezTo>
                  <a:cubicBezTo>
                    <a:pt x="89" y="57"/>
                    <a:pt x="93" y="52"/>
                    <a:pt x="96" y="47"/>
                  </a:cubicBezTo>
                  <a:cubicBezTo>
                    <a:pt x="98" y="47"/>
                    <a:pt x="102" y="48"/>
                    <a:pt x="105" y="49"/>
                  </a:cubicBezTo>
                  <a:cubicBezTo>
                    <a:pt x="108" y="54"/>
                    <a:pt x="108" y="65"/>
                    <a:pt x="108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5"/>
                    <a:pt x="70" y="78"/>
                    <a:pt x="69" y="81"/>
                  </a:cubicBezTo>
                  <a:cubicBezTo>
                    <a:pt x="46" y="81"/>
                    <a:pt x="23" y="81"/>
                    <a:pt x="0" y="81"/>
                  </a:cubicBezTo>
                  <a:cubicBezTo>
                    <a:pt x="0" y="68"/>
                    <a:pt x="0" y="59"/>
                    <a:pt x="3" y="54"/>
                  </a:cubicBezTo>
                  <a:close/>
                  <a:moveTo>
                    <a:pt x="73" y="27"/>
                  </a:moveTo>
                  <a:cubicBezTo>
                    <a:pt x="79" y="28"/>
                    <a:pt x="89" y="27"/>
                    <a:pt x="93" y="25"/>
                  </a:cubicBezTo>
                  <a:cubicBezTo>
                    <a:pt x="93" y="27"/>
                    <a:pt x="93" y="33"/>
                    <a:pt x="92" y="37"/>
                  </a:cubicBezTo>
                  <a:cubicBezTo>
                    <a:pt x="91" y="39"/>
                    <a:pt x="90" y="41"/>
                    <a:pt x="88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8" y="34"/>
                    <a:pt x="98" y="32"/>
                  </a:cubicBezTo>
                  <a:cubicBezTo>
                    <a:pt x="102" y="3"/>
                    <a:pt x="64" y="3"/>
                    <a:pt x="69" y="32"/>
                  </a:cubicBezTo>
                  <a:cubicBezTo>
                    <a:pt x="69" y="34"/>
                    <a:pt x="68" y="42"/>
                    <a:pt x="68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7" y="41"/>
                    <a:pt x="76" y="39"/>
                    <a:pt x="75" y="37"/>
                  </a:cubicBezTo>
                  <a:cubicBezTo>
                    <a:pt x="73" y="34"/>
                    <a:pt x="73" y="30"/>
                    <a:pt x="73" y="27"/>
                  </a:cubicBezTo>
                  <a:cubicBezTo>
                    <a:pt x="73" y="27"/>
                    <a:pt x="73" y="27"/>
                    <a:pt x="73" y="27"/>
                  </a:cubicBezTo>
                  <a:close/>
                  <a:moveTo>
                    <a:pt x="21" y="31"/>
                  </a:moveTo>
                  <a:cubicBezTo>
                    <a:pt x="21" y="25"/>
                    <a:pt x="21" y="21"/>
                    <a:pt x="22" y="16"/>
                  </a:cubicBezTo>
                  <a:cubicBezTo>
                    <a:pt x="29" y="12"/>
                    <a:pt x="37" y="18"/>
                    <a:pt x="46" y="16"/>
                  </a:cubicBezTo>
                  <a:cubicBezTo>
                    <a:pt x="47" y="20"/>
                    <a:pt x="48" y="25"/>
                    <a:pt x="47" y="31"/>
                  </a:cubicBezTo>
                  <a:cubicBezTo>
                    <a:pt x="47" y="31"/>
                    <a:pt x="51" y="28"/>
                    <a:pt x="52" y="25"/>
                  </a:cubicBezTo>
                  <a:cubicBezTo>
                    <a:pt x="52" y="22"/>
                    <a:pt x="51" y="10"/>
                    <a:pt x="50" y="8"/>
                  </a:cubicBezTo>
                  <a:cubicBezTo>
                    <a:pt x="45" y="0"/>
                    <a:pt x="25" y="0"/>
                    <a:pt x="19" y="7"/>
                  </a:cubicBezTo>
                  <a:cubicBezTo>
                    <a:pt x="18" y="9"/>
                    <a:pt x="16" y="25"/>
                    <a:pt x="18" y="28"/>
                  </a:cubicBezTo>
                  <a:cubicBezTo>
                    <a:pt x="19" y="30"/>
                    <a:pt x="21" y="31"/>
                    <a:pt x="21" y="31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17" name="TextBox 164"/>
            <p:cNvSpPr/>
            <p:nvPr/>
          </p:nvSpPr>
          <p:spPr>
            <a:xfrm>
              <a:off x="411277" y="8098"/>
              <a:ext cx="5951618" cy="2529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1552215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田甘迅                       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PPT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制作讲解 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word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制作  相关代码编写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5" name="TextBox 164"/>
          <p:cNvSpPr/>
          <p:nvPr/>
        </p:nvSpPr>
        <p:spPr>
          <a:xfrm>
            <a:off x="3314065" y="2596515"/>
            <a:ext cx="851662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 功能需求分析 项目技术   项目流程分析     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zjd\Desktop\图片1.jpg"/>
          <p:cNvPicPr>
            <a:picLocks noChangeAspect="1" noChangeArrowheads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59463" y="317818"/>
            <a:ext cx="4497209" cy="5526391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3772" y="4676027"/>
            <a:ext cx="1493520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en-US" altLang="zh-CN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5550" y="1382484"/>
            <a:ext cx="4034790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   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项目设计概述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建立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MySQL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数据库和数据表 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621" y="1979213"/>
            <a:ext cx="1085353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新建数据库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作业布置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660" y="1895475"/>
            <a:ext cx="4067175" cy="36055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建立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MySQL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数据库和数据表 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1968500"/>
            <a:ext cx="25590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新建数据表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-login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3275" y="2223770"/>
            <a:ext cx="550545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建立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MySQL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数据库和数据表 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1968500"/>
            <a:ext cx="25590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新建数据表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-zuoye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8490" y="2232025"/>
            <a:ext cx="5695950" cy="1395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2.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安装</a:t>
            </a:r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IIS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1979295"/>
            <a:ext cx="622363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      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Windows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自带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IIS,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可直接从启用应用程序处启用该功能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4180" y="1913890"/>
            <a:ext cx="3996055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27495" y="729899"/>
            <a:ext cx="9130748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3.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 创建虚拟目录             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1979295"/>
            <a:ext cx="392303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打开计算机管理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服务和应用程序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-IIS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并创建网站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sjk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及虚拟目录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shujuku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055" y="1738630"/>
            <a:ext cx="7474585" cy="47097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52"/>
  <p:tag name="KSO_WM_UNIT_TYPE" val="d"/>
  <p:tag name="KSO_WM_UNIT_INDEX" val="1"/>
  <p:tag name="KSO_WM_UNIT_ID" val="custom160152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d"/>
  <p:tag name="KSO_WM_UNIT_INDEX" val="1"/>
  <p:tag name="KSO_WM_UNIT_ID" val="custom160399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5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6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8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1609</Words>
  <Application>WPS 演示</Application>
  <PresentationFormat>宽屏</PresentationFormat>
  <Paragraphs>310</Paragraphs>
  <Slides>26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26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Arial Black</vt:lpstr>
      <vt:lpstr>幼圆</vt:lpstr>
      <vt:lpstr>Calibri</vt:lpstr>
      <vt:lpstr>Arial Unicode MS</vt:lpstr>
      <vt:lpstr>Lato Light</vt:lpstr>
      <vt:lpstr>华文仿宋</vt:lpstr>
      <vt:lpstr>仿宋</vt:lpstr>
      <vt:lpstr>Segoe Print</vt:lpstr>
      <vt:lpstr>Office 主题</vt:lpstr>
      <vt:lpstr>1_第一PPT，www.1ppt.com</vt:lpstr>
      <vt:lpstr>2_第一PPT，www.1ppt.com</vt:lpstr>
      <vt:lpstr>3_第一PPT，www.1ppt.com</vt:lpstr>
      <vt:lpstr>4_第一PPT，www.1ppt.com</vt:lpstr>
      <vt:lpstr>6_第一PPT，www.1ppt.com</vt:lpstr>
      <vt:lpstr>9_第一PPT，www.1ppt.com</vt:lpstr>
      <vt:lpstr>10_第一PPT，www.1ppt.com</vt:lpstr>
      <vt:lpstr>7_第一PPT，www.1ppt.com</vt:lpstr>
      <vt:lpstr>11_第一PPT，www.1ppt.com</vt:lpstr>
      <vt:lpstr>12_第一PPT，www.1ppt.com</vt:lpstr>
      <vt:lpstr>13_第一PPT，www.1ppt.com</vt:lpstr>
      <vt:lpstr>14_第一PPT，www.1ppt.com</vt:lpstr>
      <vt:lpstr>15_第一PPT，www.1ppt.com</vt:lpstr>
      <vt:lpstr>16_第一PPT，www.1ppt.com</vt:lpstr>
      <vt:lpstr>5_第一PPT，www.1ppt.com</vt:lpstr>
      <vt:lpstr>8_第一PPT，www.1ppt.com</vt:lpstr>
      <vt:lpstr>17_第一PPT，www.1ppt.com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田甘迅</dc:creator>
  <cp:lastModifiedBy>tianganxun</cp:lastModifiedBy>
  <cp:revision>49</cp:revision>
  <dcterms:created xsi:type="dcterms:W3CDTF">2017-05-02T12:58:00Z</dcterms:created>
  <dcterms:modified xsi:type="dcterms:W3CDTF">2018-01-20T10:46:49Z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